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8"/>
  </p:notesMasterIdLst>
  <p:handoutMasterIdLst>
    <p:handoutMasterId r:id="rId9"/>
  </p:handoutMasterIdLst>
  <p:sldIdLst>
    <p:sldId id="317" r:id="rId5"/>
    <p:sldId id="319" r:id="rId6"/>
    <p:sldId id="33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7D9"/>
    <a:srgbClr val="93D3D9"/>
    <a:srgbClr val="AAD6FF"/>
    <a:srgbClr val="B2C8CD"/>
    <a:srgbClr val="CCD8D6"/>
    <a:srgbClr val="4F5945"/>
    <a:srgbClr val="73292A"/>
    <a:srgbClr val="7F867A"/>
    <a:srgbClr val="A65B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42" autoAdjust="0"/>
    <p:restoredTop sz="95196" autoAdjust="0"/>
  </p:normalViewPr>
  <p:slideViewPr>
    <p:cSldViewPr snapToGrid="0">
      <p:cViewPr varScale="1">
        <p:scale>
          <a:sx n="82" d="100"/>
          <a:sy n="82" d="100"/>
        </p:scale>
        <p:origin x="413" y="6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2" d="100"/>
          <a:sy n="82" d="100"/>
        </p:scale>
        <p:origin x="2784"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49852A6-C536-198B-0B36-808C24FAAF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F40B29C-E84A-E4D1-8998-1A961EC23B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A5AE42-7DC1-8140-9B13-146984FDEF22}" type="datetimeFigureOut">
              <a:rPr lang="en-US" smtClean="0"/>
              <a:t>3/4/2024</a:t>
            </a:fld>
            <a:endParaRPr lang="en-US" dirty="0"/>
          </a:p>
        </p:txBody>
      </p:sp>
      <p:sp>
        <p:nvSpPr>
          <p:cNvPr id="4" name="Footer Placeholder 3">
            <a:extLst>
              <a:ext uri="{FF2B5EF4-FFF2-40B4-BE49-F238E27FC236}">
                <a16:creationId xmlns:a16="http://schemas.microsoft.com/office/drawing/2014/main" id="{FCCE4DE7-ED89-D264-F004-38F2DF4879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F7E8591-FF54-5A00-A703-95ABC16B78D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369B77-94AB-0344-9EBF-9DB9EE8D3ABC}" type="slidenum">
              <a:rPr lang="en-US" smtClean="0"/>
              <a:t>‹#›</a:t>
            </a:fld>
            <a:endParaRPr lang="en-US" dirty="0"/>
          </a:p>
        </p:txBody>
      </p:sp>
    </p:spTree>
    <p:extLst>
      <p:ext uri="{BB962C8B-B14F-4D97-AF65-F5344CB8AC3E}">
        <p14:creationId xmlns:p14="http://schemas.microsoft.com/office/powerpoint/2010/main" val="2398597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F75F72-8950-AF4F-9381-1D26FB547EA1}" type="datetimeFigureOut">
              <a:rPr lang="en-US" smtClean="0"/>
              <a:t>3/4/2024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75476F-A808-1F46-A368-07984F6DA22E}" type="slidenum">
              <a:rPr lang="en-US" smtClean="0"/>
              <a:t>‹#›</a:t>
            </a:fld>
            <a:endParaRPr lang="en-US" dirty="0"/>
          </a:p>
        </p:txBody>
      </p:sp>
    </p:spTree>
    <p:extLst>
      <p:ext uri="{BB962C8B-B14F-4D97-AF65-F5344CB8AC3E}">
        <p14:creationId xmlns:p14="http://schemas.microsoft.com/office/powerpoint/2010/main" val="1114252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pic>
        <p:nvPicPr>
          <p:cNvPr id="5" name="Picture 4" descr="A picture containing text, plant&#10;&#10;Description automatically generated">
            <a:extLst>
              <a:ext uri="{FF2B5EF4-FFF2-40B4-BE49-F238E27FC236}">
                <a16:creationId xmlns:a16="http://schemas.microsoft.com/office/drawing/2014/main" id="{A26D6E84-B5BE-5F3E-8B3F-1A46C7F307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7210" y="0"/>
            <a:ext cx="8392026" cy="6858000"/>
          </a:xfrm>
          <a:prstGeom prst="rect">
            <a:avLst/>
          </a:prstGeom>
        </p:spPr>
      </p:pic>
      <p:sp>
        <p:nvSpPr>
          <p:cNvPr id="7" name="Oval 6">
            <a:extLst>
              <a:ext uri="{FF2B5EF4-FFF2-40B4-BE49-F238E27FC236}">
                <a16:creationId xmlns:a16="http://schemas.microsoft.com/office/drawing/2014/main" id="{F0A7E03F-5776-960D-3CA6-7CE62AC96693}"/>
              </a:ext>
            </a:extLst>
          </p:cNvPr>
          <p:cNvSpPr/>
          <p:nvPr userDrawn="1"/>
        </p:nvSpPr>
        <p:spPr>
          <a:xfrm>
            <a:off x="3300284" y="654912"/>
            <a:ext cx="5591432" cy="55914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A7464AF-3FD6-6193-CC95-A941ECE17B9D}"/>
              </a:ext>
            </a:extLst>
          </p:cNvPr>
          <p:cNvCxnSpPr>
            <a:cxnSpLocks/>
          </p:cNvCxnSpPr>
          <p:nvPr userDrawn="1"/>
        </p:nvCxnSpPr>
        <p:spPr>
          <a:xfrm>
            <a:off x="4359876" y="4300155"/>
            <a:ext cx="3472249"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pic>
        <p:nvPicPr>
          <p:cNvPr id="11" name="Picture 10" descr="A picture containing text&#10;&#10;Description automatically generated">
            <a:extLst>
              <a:ext uri="{FF2B5EF4-FFF2-40B4-BE49-F238E27FC236}">
                <a16:creationId xmlns:a16="http://schemas.microsoft.com/office/drawing/2014/main" id="{E5214731-3110-8D76-56DF-6335371041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09961" y="4157464"/>
            <a:ext cx="972078" cy="285381"/>
          </a:xfrm>
          <a:prstGeom prst="rect">
            <a:avLst/>
          </a:prstGeom>
        </p:spPr>
      </p:pic>
      <p:sp>
        <p:nvSpPr>
          <p:cNvPr id="17" name="Oval 16">
            <a:extLst>
              <a:ext uri="{FF2B5EF4-FFF2-40B4-BE49-F238E27FC236}">
                <a16:creationId xmlns:a16="http://schemas.microsoft.com/office/drawing/2014/main" id="{516369FF-9501-1944-3E3F-46CBFD515D8D}"/>
              </a:ext>
            </a:extLst>
          </p:cNvPr>
          <p:cNvSpPr/>
          <p:nvPr userDrawn="1"/>
        </p:nvSpPr>
        <p:spPr>
          <a:xfrm>
            <a:off x="3447535" y="807312"/>
            <a:ext cx="5296930" cy="529693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picture containing ceramic ware, porcelain&#10;&#10;Description automatically generated">
            <a:extLst>
              <a:ext uri="{FF2B5EF4-FFF2-40B4-BE49-F238E27FC236}">
                <a16:creationId xmlns:a16="http://schemas.microsoft.com/office/drawing/2014/main" id="{AB1576B0-66ED-3F92-2AF8-4EF965E4E3F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19338" y="4814449"/>
            <a:ext cx="1668775" cy="1621434"/>
          </a:xfrm>
          <a:prstGeom prst="rect">
            <a:avLst/>
          </a:prstGeom>
        </p:spPr>
      </p:pic>
      <p:pic>
        <p:nvPicPr>
          <p:cNvPr id="15" name="Picture 14">
            <a:extLst>
              <a:ext uri="{FF2B5EF4-FFF2-40B4-BE49-F238E27FC236}">
                <a16:creationId xmlns:a16="http://schemas.microsoft.com/office/drawing/2014/main" id="{9E576603-B88C-9F7F-98A5-E94BD2C23E6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530777" y="1164252"/>
            <a:ext cx="818801" cy="845501"/>
          </a:xfrm>
          <a:prstGeom prst="rect">
            <a:avLst/>
          </a:prstGeom>
        </p:spPr>
      </p:pic>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749296" y="2660904"/>
            <a:ext cx="6693408" cy="1088136"/>
          </a:xfrm>
        </p:spPr>
        <p:txBody>
          <a:bodyPr anchor="b">
            <a:noAutofit/>
          </a:bodyPr>
          <a:lstStyle>
            <a:lvl1pPr algn="ctr">
              <a:defRPr sz="4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4596384" y="2267712"/>
            <a:ext cx="2999232" cy="4389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pic>
        <p:nvPicPr>
          <p:cNvPr id="4" name="Picture 3" descr="A picture containing fabric&#10;&#10;Description automatically generated">
            <a:extLst>
              <a:ext uri="{FF2B5EF4-FFF2-40B4-BE49-F238E27FC236}">
                <a16:creationId xmlns:a16="http://schemas.microsoft.com/office/drawing/2014/main" id="{ABAD6905-AD97-1EAF-A4A3-D0BB13B12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67013" y="1162701"/>
            <a:ext cx="1562100" cy="4394200"/>
          </a:xfrm>
          <a:prstGeom prst="rect">
            <a:avLst/>
          </a:prstGeom>
        </p:spPr>
      </p:pic>
      <p:sp>
        <p:nvSpPr>
          <p:cNvPr id="10" name="Rectangle 9">
            <a:extLst>
              <a:ext uri="{FF2B5EF4-FFF2-40B4-BE49-F238E27FC236}">
                <a16:creationId xmlns:a16="http://schemas.microsoft.com/office/drawing/2014/main" id="{63BCB4CA-03FB-81F4-F8A2-FA9C0DBDEB11}"/>
              </a:ext>
            </a:extLst>
          </p:cNvPr>
          <p:cNvSpPr/>
          <p:nvPr userDrawn="1"/>
        </p:nvSpPr>
        <p:spPr>
          <a:xfrm>
            <a:off x="0" y="0"/>
            <a:ext cx="6096000"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group of flowers&#10;&#10;Description automatically generated with low confidence">
            <a:extLst>
              <a:ext uri="{FF2B5EF4-FFF2-40B4-BE49-F238E27FC236}">
                <a16:creationId xmlns:a16="http://schemas.microsoft.com/office/drawing/2014/main" id="{138EDBF7-FA56-2BF9-ECFA-6C39FEE8F8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959852" flipH="1">
            <a:off x="1760954" y="2048834"/>
            <a:ext cx="1230524" cy="2287327"/>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8183880" y="978408"/>
            <a:ext cx="3749040" cy="1325880"/>
          </a:xfrm>
        </p:spPr>
        <p:txBody>
          <a:body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Madhusudan Iyer – Detailed  Assessment</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32" name="Content Placeholder 5">
            <a:extLst>
              <a:ext uri="{FF2B5EF4-FFF2-40B4-BE49-F238E27FC236}">
                <a16:creationId xmlns:a16="http://schemas.microsoft.com/office/drawing/2014/main" id="{9BEB2D80-6263-5794-6A1A-CFF345F7A92E}"/>
              </a:ext>
            </a:extLst>
          </p:cNvPr>
          <p:cNvSpPr>
            <a:spLocks noGrp="1"/>
          </p:cNvSpPr>
          <p:nvPr>
            <p:ph sz="quarter" idx="4"/>
          </p:nvPr>
        </p:nvSpPr>
        <p:spPr>
          <a:xfrm>
            <a:off x="8183880" y="2194560"/>
            <a:ext cx="3749040" cy="4306824"/>
          </a:xfrm>
        </p:spPr>
        <p:txBody>
          <a:bodyPr>
            <a:normAutofit/>
          </a:bodyPr>
          <a:lstStyle>
            <a:lvl1pPr marL="0" indent="0">
              <a:lnSpc>
                <a:spcPct val="150000"/>
              </a:lnSpc>
              <a:buClr>
                <a:srgbClr val="73292A"/>
              </a:buClr>
              <a:buNone/>
              <a:defRPr sz="2400"/>
            </a:lvl1pPr>
            <a:lvl2pPr marL="228600">
              <a:buClr>
                <a:srgbClr val="73292A"/>
              </a:buClr>
              <a:defRPr sz="2000"/>
            </a:lvl2pPr>
            <a:lvl3pPr marL="685800">
              <a:buClr>
                <a:srgbClr val="73292A"/>
              </a:buClr>
              <a:defRPr sz="1800"/>
            </a:lvl3pPr>
            <a:lvl4pPr marL="1143000">
              <a:buClr>
                <a:srgbClr val="73292A"/>
              </a:buClr>
              <a:defRPr sz="1600"/>
            </a:lvl4pPr>
            <a:lvl5pPr marL="1600200">
              <a:buClr>
                <a:srgbClr val="73292A"/>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descr="A picture containing flower, plant&#10;&#10;Description automatically generated">
            <a:extLst>
              <a:ext uri="{FF2B5EF4-FFF2-40B4-BE49-F238E27FC236}">
                <a16:creationId xmlns:a16="http://schemas.microsoft.com/office/drawing/2014/main" id="{0FE36A83-31CF-DF76-5708-55ED9FB707E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77235" y="2476883"/>
            <a:ext cx="749300" cy="2755900"/>
          </a:xfrm>
          <a:prstGeom prst="rect">
            <a:avLst/>
          </a:prstGeom>
        </p:spPr>
      </p:pic>
      <p:sp>
        <p:nvSpPr>
          <p:cNvPr id="11" name="Text Placeholder 33">
            <a:extLst>
              <a:ext uri="{FF2B5EF4-FFF2-40B4-BE49-F238E27FC236}">
                <a16:creationId xmlns:a16="http://schemas.microsoft.com/office/drawing/2014/main" id="{5BF6365E-74A9-6D7B-5F20-7C29F29017E5}"/>
              </a:ext>
            </a:extLst>
          </p:cNvPr>
          <p:cNvSpPr>
            <a:spLocks noGrp="1"/>
          </p:cNvSpPr>
          <p:nvPr>
            <p:ph type="body" sz="quarter" idx="13" hasCustomPrompt="1"/>
          </p:nvPr>
        </p:nvSpPr>
        <p:spPr>
          <a:xfrm>
            <a:off x="1225296" y="1426464"/>
            <a:ext cx="3922776" cy="4242816"/>
          </a:xfrm>
        </p:spPr>
        <p:txBody>
          <a:bodyPr anchor="ctr">
            <a:normAutofit/>
          </a:bodyPr>
          <a:lstStyle>
            <a:lvl1pPr marL="0" indent="0" algn="ctr">
              <a:spcBef>
                <a:spcPts val="0"/>
              </a:spcBef>
              <a:buNone/>
              <a:defRPr sz="30000">
                <a:solidFill>
                  <a:schemeClr val="bg1"/>
                </a:solidFill>
                <a:latin typeface="+mj-lt"/>
              </a:defRPr>
            </a:lvl1pPr>
          </a:lstStyle>
          <a:p>
            <a:pPr lvl="0"/>
            <a:r>
              <a:rPr lang="en-US" dirty="0"/>
              <a:t>X</a:t>
            </a:r>
          </a:p>
        </p:txBody>
      </p:sp>
    </p:spTree>
    <p:extLst>
      <p:ext uri="{BB962C8B-B14F-4D97-AF65-F5344CB8AC3E}">
        <p14:creationId xmlns:p14="http://schemas.microsoft.com/office/powerpoint/2010/main" val="953980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B4DE27-1913-8274-9943-46641EA0DAB7}"/>
              </a:ext>
            </a:extLst>
          </p:cNvPr>
          <p:cNvSpPr/>
          <p:nvPr userDrawn="1"/>
        </p:nvSpPr>
        <p:spPr>
          <a:xfrm>
            <a:off x="1174276" y="-756"/>
            <a:ext cx="9843449" cy="5690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Rectangle 8">
            <a:extLst>
              <a:ext uri="{FF2B5EF4-FFF2-40B4-BE49-F238E27FC236}">
                <a16:creationId xmlns:a16="http://schemas.microsoft.com/office/drawing/2014/main" id="{F901AB4A-AE17-BFA4-697C-75EC6407E147}"/>
              </a:ext>
            </a:extLst>
          </p:cNvPr>
          <p:cNvSpPr/>
          <p:nvPr userDrawn="1"/>
        </p:nvSpPr>
        <p:spPr>
          <a:xfrm>
            <a:off x="1604189" y="-13446"/>
            <a:ext cx="8983623" cy="525779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mollusk, insect&#10;&#10;Description automatically generated">
            <a:extLst>
              <a:ext uri="{FF2B5EF4-FFF2-40B4-BE49-F238E27FC236}">
                <a16:creationId xmlns:a16="http://schemas.microsoft.com/office/drawing/2014/main" id="{1C7F01FE-99A8-35BD-05A1-6D93A2578E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52833" y="5110810"/>
            <a:ext cx="1207554" cy="354511"/>
          </a:xfrm>
          <a:prstGeom prst="rect">
            <a:avLst/>
          </a:prstGeom>
        </p:spPr>
      </p:pic>
      <p:pic>
        <p:nvPicPr>
          <p:cNvPr id="13" name="Picture 12">
            <a:extLst>
              <a:ext uri="{FF2B5EF4-FFF2-40B4-BE49-F238E27FC236}">
                <a16:creationId xmlns:a16="http://schemas.microsoft.com/office/drawing/2014/main" id="{E66660DF-FD7A-4340-E854-B4680A6B88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5202474" y="-1953000"/>
            <a:ext cx="1485900" cy="5372100"/>
          </a:xfrm>
          <a:prstGeom prst="rect">
            <a:avLst/>
          </a:prstGeom>
        </p:spPr>
      </p:pic>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748028" y="1389888"/>
            <a:ext cx="8695944"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2223516" y="2651760"/>
            <a:ext cx="7744968" cy="2697480"/>
          </a:xfrm>
        </p:spPr>
        <p:txBody>
          <a:bodyPr>
            <a:normAutofit/>
          </a:bodyPr>
          <a:lstStyle>
            <a:lvl1pPr marL="0" indent="0" algn="ctr">
              <a:lnSpc>
                <a:spcPct val="100000"/>
              </a:lnSpc>
              <a:buNone/>
              <a:defRPr sz="2000">
                <a:latin typeface="Gill Sans Nova Light" panose="020F0302020204030204" pitchFamily="34" charset="0"/>
                <a:cs typeface="Gill Sans Nova Light" panose="020F0302020204030204" pitchFamily="34" charset="0"/>
              </a:defRPr>
            </a:lvl1pPr>
            <a:lvl2pPr algn="ctr">
              <a:lnSpc>
                <a:spcPct val="100000"/>
              </a:lnSpc>
              <a:defRPr sz="1800">
                <a:latin typeface="Gill Sans Nova Light" panose="020F0302020204030204" pitchFamily="34" charset="0"/>
                <a:cs typeface="Gill Sans Nova Light" panose="020F0302020204030204" pitchFamily="34" charset="0"/>
              </a:defRPr>
            </a:lvl2pPr>
            <a:lvl3pPr algn="ctr">
              <a:defRPr sz="1600">
                <a:latin typeface="Gill Sans Nova Light" panose="020F0302020204030204" pitchFamily="34" charset="0"/>
                <a:cs typeface="Gill Sans Nova Light" panose="020F0302020204030204" pitchFamily="34" charset="0"/>
              </a:defRPr>
            </a:lvl3pPr>
            <a:lvl4pPr algn="ctr">
              <a:defRPr sz="1400">
                <a:latin typeface="Gill Sans Nova Light" panose="020F0302020204030204" pitchFamily="34" charset="0"/>
                <a:cs typeface="Gill Sans Nova Light" panose="020F0302020204030204" pitchFamily="34" charset="0"/>
              </a:defRPr>
            </a:lvl4pPr>
            <a:lvl5pPr algn="ctr">
              <a:defRPr sz="1400">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p:txBody>
      </p:sp>
      <p:sp>
        <p:nvSpPr>
          <p:cNvPr id="14" name="Footer Placeholder 13">
            <a:extLst>
              <a:ext uri="{FF2B5EF4-FFF2-40B4-BE49-F238E27FC236}">
                <a16:creationId xmlns:a16="http://schemas.microsoft.com/office/drawing/2014/main" id="{2F05D25C-B703-1868-603E-D468EF44D794}"/>
              </a:ext>
            </a:extLst>
          </p:cNvPr>
          <p:cNvSpPr>
            <a:spLocks noGrp="1"/>
          </p:cNvSpPr>
          <p:nvPr>
            <p:ph type="ftr" sz="quarter" idx="10"/>
          </p:nvPr>
        </p:nvSpPr>
        <p:spPr/>
        <p:txBody>
          <a:bodyPr/>
          <a:lstStyle/>
          <a:p>
            <a:r>
              <a:rPr lang="en-US"/>
              <a:t>Madhusudan Iyer – Detailed  Assessment</a:t>
            </a:r>
            <a:endParaRPr lang="en-US" dirty="0"/>
          </a:p>
        </p:txBody>
      </p:sp>
      <p:sp>
        <p:nvSpPr>
          <p:cNvPr id="15" name="Slide Number Placeholder 14">
            <a:extLst>
              <a:ext uri="{FF2B5EF4-FFF2-40B4-BE49-F238E27FC236}">
                <a16:creationId xmlns:a16="http://schemas.microsoft.com/office/drawing/2014/main" id="{D8FDB2CC-A975-BC07-042A-228D387E5165}"/>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12026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ADFA29-47E3-2E16-12B7-D8031DC04C0D}"/>
              </a:ext>
            </a:extLst>
          </p:cNvPr>
          <p:cNvSpPr/>
          <p:nvPr userDrawn="1"/>
        </p:nvSpPr>
        <p:spPr>
          <a:xfrm>
            <a:off x="0" y="3377183"/>
            <a:ext cx="12192000" cy="2326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close up of a plant&#10;&#10;Description automatically generated with low confidence">
            <a:extLst>
              <a:ext uri="{FF2B5EF4-FFF2-40B4-BE49-F238E27FC236}">
                <a16:creationId xmlns:a16="http://schemas.microsoft.com/office/drawing/2014/main" id="{D373DB44-C887-96AC-D32D-B7656F28FB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5387322" y="3187511"/>
            <a:ext cx="1422400" cy="5283200"/>
          </a:xfrm>
          <a:prstGeom prst="rect">
            <a:avLst/>
          </a:prstGeom>
        </p:spPr>
      </p:pic>
      <p:pic>
        <p:nvPicPr>
          <p:cNvPr id="9" name="Picture 8" descr="A picture containing bedclothes, fabric&#10;&#10;Description automatically generated">
            <a:extLst>
              <a:ext uri="{FF2B5EF4-FFF2-40B4-BE49-F238E27FC236}">
                <a16:creationId xmlns:a16="http://schemas.microsoft.com/office/drawing/2014/main" id="{6A080FF9-A96B-AA38-428D-5F2CF533D06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5400022" y="287485"/>
            <a:ext cx="1485900" cy="5372100"/>
          </a:xfrm>
          <a:prstGeom prst="rect">
            <a:avLst/>
          </a:prstGeom>
        </p:spPr>
      </p:pic>
      <p:sp>
        <p:nvSpPr>
          <p:cNvPr id="13" name="Rectangle 12">
            <a:extLst>
              <a:ext uri="{FF2B5EF4-FFF2-40B4-BE49-F238E27FC236}">
                <a16:creationId xmlns:a16="http://schemas.microsoft.com/office/drawing/2014/main" id="{25150280-02E2-686D-A130-65EBDA15EF13}"/>
              </a:ext>
            </a:extLst>
          </p:cNvPr>
          <p:cNvSpPr/>
          <p:nvPr userDrawn="1"/>
        </p:nvSpPr>
        <p:spPr>
          <a:xfrm>
            <a:off x="232651" y="3633264"/>
            <a:ext cx="11740896" cy="1789752"/>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Light" panose="020B0302020104020203" pitchFamily="34" charset="-79"/>
              <a:cs typeface="Gill Sans Light" panose="020B0302020104020203" pitchFamily="34" charset="-79"/>
            </a:endParaRPr>
          </a:p>
        </p:txBody>
      </p:sp>
      <p:pic>
        <p:nvPicPr>
          <p:cNvPr id="15" name="Picture 14" descr="A picture containing ceramic ware, porcelain&#10;&#10;Description automatically generated">
            <a:extLst>
              <a:ext uri="{FF2B5EF4-FFF2-40B4-BE49-F238E27FC236}">
                <a16:creationId xmlns:a16="http://schemas.microsoft.com/office/drawing/2014/main" id="{3DD4D68C-6665-333E-98E8-785116A05A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2590193">
            <a:off x="6957396" y="5090392"/>
            <a:ext cx="856832" cy="832525"/>
          </a:xfrm>
          <a:prstGeom prst="rect">
            <a:avLst/>
          </a:prstGeom>
        </p:spPr>
      </p:pic>
      <p:pic>
        <p:nvPicPr>
          <p:cNvPr id="17" name="Picture 16" descr="A picture containing text&#10;&#10;Description automatically generated">
            <a:extLst>
              <a:ext uri="{FF2B5EF4-FFF2-40B4-BE49-F238E27FC236}">
                <a16:creationId xmlns:a16="http://schemas.microsoft.com/office/drawing/2014/main" id="{27E0939A-D971-0D79-9B6D-834913C959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62979" y="3252854"/>
            <a:ext cx="1206427" cy="621355"/>
          </a:xfrm>
          <a:prstGeom prst="rect">
            <a:avLst/>
          </a:prstGeom>
        </p:spPr>
      </p:pic>
      <p:sp>
        <p:nvSpPr>
          <p:cNvPr id="2" name="Title 1">
            <a:extLst>
              <a:ext uri="{FF2B5EF4-FFF2-40B4-BE49-F238E27FC236}">
                <a16:creationId xmlns:a16="http://schemas.microsoft.com/office/drawing/2014/main" id="{A2DFA2E8-50A1-4465-AC33-6FAC0E7736E9}"/>
              </a:ext>
            </a:extLst>
          </p:cNvPr>
          <p:cNvSpPr>
            <a:spLocks noGrp="1"/>
          </p:cNvSpPr>
          <p:nvPr userDrawn="1">
            <p:ph type="title"/>
          </p:nvPr>
        </p:nvSpPr>
        <p:spPr>
          <a:xfrm>
            <a:off x="1153668" y="3977640"/>
            <a:ext cx="9884664" cy="731520"/>
          </a:xfrm>
        </p:spPr>
        <p:txBody>
          <a:bodyPr anchor="b">
            <a:normAutofit/>
          </a:bodyPr>
          <a:lstStyle>
            <a:lvl1pPr algn="ct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userDrawn="1">
            <p:ph type="body" idx="1"/>
          </p:nvPr>
        </p:nvSpPr>
        <p:spPr>
          <a:xfrm>
            <a:off x="1153668" y="4700016"/>
            <a:ext cx="9884664" cy="457200"/>
          </a:xfrm>
        </p:spPr>
        <p:txBody>
          <a:bodyPr anchor="ct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380999"/>
            <a:ext cx="10515600"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38200" y="1825625"/>
            <a:ext cx="10515600" cy="4370832"/>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74170EA9-DC14-D6B7-054C-51C9E1FE932C}"/>
              </a:ext>
            </a:extLst>
          </p:cNvPr>
          <p:cNvSpPr>
            <a:spLocks noGrp="1"/>
          </p:cNvSpPr>
          <p:nvPr>
            <p:ph type="ftr" sz="quarter" idx="10"/>
          </p:nvPr>
        </p:nvSpPr>
        <p:spPr/>
        <p:txBody>
          <a:bodyPr/>
          <a:lstStyle/>
          <a:p>
            <a:r>
              <a:rPr lang="en-US"/>
              <a:t>Madhusudan Iyer – Detailed  Assessment</a:t>
            </a:r>
            <a:endParaRPr lang="en-US" dirty="0"/>
          </a:p>
        </p:txBody>
      </p:sp>
      <p:sp>
        <p:nvSpPr>
          <p:cNvPr id="7" name="Slide Number Placeholder 6">
            <a:extLst>
              <a:ext uri="{FF2B5EF4-FFF2-40B4-BE49-F238E27FC236}">
                <a16:creationId xmlns:a16="http://schemas.microsoft.com/office/drawing/2014/main" id="{3F65A817-7911-6CCE-C2C4-2C8568F7F358}"/>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380999"/>
            <a:ext cx="10515600"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609600" y="1600200"/>
            <a:ext cx="10972800" cy="4572000"/>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74170EA9-DC14-D6B7-054C-51C9E1FE932C}"/>
              </a:ext>
            </a:extLst>
          </p:cNvPr>
          <p:cNvSpPr>
            <a:spLocks noGrp="1"/>
          </p:cNvSpPr>
          <p:nvPr>
            <p:ph type="ftr" sz="quarter" idx="10"/>
          </p:nvPr>
        </p:nvSpPr>
        <p:spPr/>
        <p:txBody>
          <a:bodyPr/>
          <a:lstStyle/>
          <a:p>
            <a:r>
              <a:rPr lang="en-US"/>
              <a:t>Madhusudan Iyer – Detailed  Assessment</a:t>
            </a:r>
            <a:endParaRPr lang="en-US" dirty="0"/>
          </a:p>
        </p:txBody>
      </p:sp>
      <p:sp>
        <p:nvSpPr>
          <p:cNvPr id="7" name="Slide Number Placeholder 6">
            <a:extLst>
              <a:ext uri="{FF2B5EF4-FFF2-40B4-BE49-F238E27FC236}">
                <a16:creationId xmlns:a16="http://schemas.microsoft.com/office/drawing/2014/main" id="{3F65A817-7911-6CCE-C2C4-2C8568F7F358}"/>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925109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2F45E1C-47F6-0AF9-7468-BA613D681E1D}"/>
              </a:ext>
            </a:extLst>
          </p:cNvPr>
          <p:cNvSpPr/>
          <p:nvPr userDrawn="1"/>
        </p:nvSpPr>
        <p:spPr>
          <a:xfrm>
            <a:off x="0" y="1533950"/>
            <a:ext cx="12192000" cy="3790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fabric&#10;&#10;Description automatically generated">
            <a:extLst>
              <a:ext uri="{FF2B5EF4-FFF2-40B4-BE49-F238E27FC236}">
                <a16:creationId xmlns:a16="http://schemas.microsoft.com/office/drawing/2014/main" id="{AB9E0D8B-7031-366D-884B-EB3FABD78C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056236" y="-1772981"/>
            <a:ext cx="2147050" cy="6039669"/>
          </a:xfrm>
          <a:prstGeom prst="rect">
            <a:avLst/>
          </a:prstGeom>
        </p:spPr>
      </p:pic>
      <p:sp>
        <p:nvSpPr>
          <p:cNvPr id="12" name="Rectangle 11">
            <a:extLst>
              <a:ext uri="{FF2B5EF4-FFF2-40B4-BE49-F238E27FC236}">
                <a16:creationId xmlns:a16="http://schemas.microsoft.com/office/drawing/2014/main" id="{1859314F-DCEF-A5A7-C5D9-F0D39AAC9FFA}"/>
              </a:ext>
            </a:extLst>
          </p:cNvPr>
          <p:cNvSpPr/>
          <p:nvPr userDrawn="1"/>
        </p:nvSpPr>
        <p:spPr>
          <a:xfrm>
            <a:off x="225552" y="1796143"/>
            <a:ext cx="11740896" cy="3265714"/>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descr="A picture containing flower, plant&#10;&#10;Description automatically generated">
            <a:extLst>
              <a:ext uri="{FF2B5EF4-FFF2-40B4-BE49-F238E27FC236}">
                <a16:creationId xmlns:a16="http://schemas.microsoft.com/office/drawing/2014/main" id="{DAAE5EB8-5B6B-6FA6-E6E7-D2F58FDFB4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6307543" y="-287017"/>
            <a:ext cx="1051334" cy="3866771"/>
          </a:xfrm>
          <a:prstGeom prst="rect">
            <a:avLst/>
          </a:prstGeom>
        </p:spPr>
      </p:pic>
      <p:pic>
        <p:nvPicPr>
          <p:cNvPr id="19" name="Picture 18" descr="A picture containing mollusk, insect&#10;&#10;Description automatically generated">
            <a:extLst>
              <a:ext uri="{FF2B5EF4-FFF2-40B4-BE49-F238E27FC236}">
                <a16:creationId xmlns:a16="http://schemas.microsoft.com/office/drawing/2014/main" id="{BB1368FF-AA1B-4423-30B1-BE082E6F191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92222" y="4923380"/>
            <a:ext cx="1207554" cy="354511"/>
          </a:xfrm>
          <a:prstGeom prst="rect">
            <a:avLst/>
          </a:prstGeom>
        </p:spPr>
      </p:pic>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1743456" y="2404872"/>
            <a:ext cx="8705088" cy="2002536"/>
          </a:xfrm>
        </p:spPr>
        <p:txBody>
          <a:bodyPr anchor="t">
            <a:normAutofit/>
          </a:bodyPr>
          <a:lstStyle>
            <a:lvl1pPr algn="ct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743454" y="3964517"/>
            <a:ext cx="8705089" cy="457200"/>
          </a:xfrm>
        </p:spPr>
        <p:txBody>
          <a:bodyPr anchor="ctr"/>
          <a:lstStyle>
            <a:lvl1pPr marL="0" indent="0" algn="ctr">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7" name="Text Placeholder 24">
            <a:extLst>
              <a:ext uri="{FF2B5EF4-FFF2-40B4-BE49-F238E27FC236}">
                <a16:creationId xmlns:a16="http://schemas.microsoft.com/office/drawing/2014/main" id="{F5E2B84E-B4F2-ED93-8084-ECFC3B9C380F}"/>
              </a:ext>
            </a:extLst>
          </p:cNvPr>
          <p:cNvSpPr>
            <a:spLocks noGrp="1"/>
          </p:cNvSpPr>
          <p:nvPr>
            <p:ph type="body" sz="quarter" idx="11" hasCustomPrompt="1"/>
          </p:nvPr>
        </p:nvSpPr>
        <p:spPr>
          <a:xfrm>
            <a:off x="10149667" y="3189069"/>
            <a:ext cx="945473" cy="1936750"/>
          </a:xfrm>
        </p:spPr>
        <p:txBody>
          <a:bodyPr>
            <a:noAutofit/>
          </a:bodyPr>
          <a:lstStyle>
            <a:lvl1pPr marL="0" indent="0">
              <a:buNone/>
              <a:defRPr sz="14000" b="1">
                <a:solidFill>
                  <a:schemeClr val="tx2"/>
                </a:solidFill>
                <a:latin typeface="+mj-lt"/>
              </a:defRPr>
            </a:lvl1pPr>
          </a:lstStyle>
          <a:p>
            <a:pPr lvl="0"/>
            <a:r>
              <a:rPr lang="en-US" dirty="0"/>
              <a:t>”</a:t>
            </a:r>
          </a:p>
        </p:txBody>
      </p:sp>
      <p:sp>
        <p:nvSpPr>
          <p:cNvPr id="28" name="Text Placeholder 24">
            <a:extLst>
              <a:ext uri="{FF2B5EF4-FFF2-40B4-BE49-F238E27FC236}">
                <a16:creationId xmlns:a16="http://schemas.microsoft.com/office/drawing/2014/main" id="{FDD82133-EB75-7E07-A9CE-730CB7F6CD34}"/>
              </a:ext>
            </a:extLst>
          </p:cNvPr>
          <p:cNvSpPr>
            <a:spLocks noGrp="1"/>
          </p:cNvSpPr>
          <p:nvPr>
            <p:ph type="body" sz="quarter" idx="10" hasCustomPrompt="1"/>
          </p:nvPr>
        </p:nvSpPr>
        <p:spPr>
          <a:xfrm>
            <a:off x="1033184" y="2136567"/>
            <a:ext cx="941832" cy="1936750"/>
          </a:xfrm>
        </p:spPr>
        <p:txBody>
          <a:bodyPr>
            <a:noAutofit/>
          </a:bodyPr>
          <a:lstStyle>
            <a:lvl1pPr marL="0" indent="0">
              <a:buNone/>
              <a:defRPr sz="14000" b="1">
                <a:solidFill>
                  <a:schemeClr val="tx2"/>
                </a:solidFill>
                <a:latin typeface="+mj-lt"/>
              </a:defRPr>
            </a:lvl1pPr>
          </a:lstStyle>
          <a:p>
            <a:pPr lvl="0"/>
            <a:r>
              <a:rPr lang="en-US" dirty="0"/>
              <a:t>“</a:t>
            </a:r>
          </a:p>
        </p:txBody>
      </p:sp>
    </p:spTree>
    <p:extLst>
      <p:ext uri="{BB962C8B-B14F-4D97-AF65-F5344CB8AC3E}">
        <p14:creationId xmlns:p14="http://schemas.microsoft.com/office/powerpoint/2010/main" val="3178703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1740FC-E682-E87B-87BB-213396FD2DF6}"/>
              </a:ext>
            </a:extLst>
          </p:cNvPr>
          <p:cNvSpPr/>
          <p:nvPr userDrawn="1"/>
        </p:nvSpPr>
        <p:spPr>
          <a:xfrm>
            <a:off x="553443" y="0"/>
            <a:ext cx="11105522" cy="62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AC6E25B-7977-E725-B84F-07CA54BB4973}"/>
              </a:ext>
            </a:extLst>
          </p:cNvPr>
          <p:cNvSpPr/>
          <p:nvPr userDrawn="1"/>
        </p:nvSpPr>
        <p:spPr>
          <a:xfrm>
            <a:off x="877579" y="0"/>
            <a:ext cx="10460969" cy="587278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icture containing mollusk, insect&#10;&#10;Description automatically generated">
            <a:extLst>
              <a:ext uri="{FF2B5EF4-FFF2-40B4-BE49-F238E27FC236}">
                <a16:creationId xmlns:a16="http://schemas.microsoft.com/office/drawing/2014/main" id="{0EE757CA-B891-A6E4-F7DB-FFB1DBFDA0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1275" y="5738220"/>
            <a:ext cx="1207554" cy="354511"/>
          </a:xfrm>
          <a:prstGeom prst="rect">
            <a:avLst/>
          </a:prstGeom>
        </p:spPr>
      </p:pic>
      <p:sp>
        <p:nvSpPr>
          <p:cNvPr id="2" name="Title 1">
            <a:extLst>
              <a:ext uri="{FF2B5EF4-FFF2-40B4-BE49-F238E27FC236}">
                <a16:creationId xmlns:a16="http://schemas.microsoft.com/office/drawing/2014/main" id="{115CA519-6BA6-FAC8-3545-2E7E3CBDE2A9}"/>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22" name="Picture Placeholder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375868" y="1797050"/>
            <a:ext cx="2057400" cy="2058988"/>
          </a:xfrm>
        </p:spPr>
        <p:txBody>
          <a:bodyPr anchor="ctr">
            <a:normAutofit/>
          </a:bodyPr>
          <a:lstStyle>
            <a:lvl1pPr marL="0" indent="0" algn="ctr">
              <a:buNone/>
              <a:defRPr sz="1800"/>
            </a:lvl1pPr>
          </a:lstStyle>
          <a:p>
            <a:r>
              <a:rPr lang="en-US" dirty="0"/>
              <a:t>Click icon to add picture</a:t>
            </a:r>
          </a:p>
        </p:txBody>
      </p:sp>
      <p:sp>
        <p:nvSpPr>
          <p:cNvPr id="20" name="Text Placeholder 19">
            <a:extLst>
              <a:ext uri="{FF2B5EF4-FFF2-40B4-BE49-F238E27FC236}">
                <a16:creationId xmlns:a16="http://schemas.microsoft.com/office/drawing/2014/main" id="{DAB2A93C-DB99-8217-D74F-D08E610FA758}"/>
              </a:ext>
            </a:extLst>
          </p:cNvPr>
          <p:cNvSpPr>
            <a:spLocks noGrp="1"/>
          </p:cNvSpPr>
          <p:nvPr>
            <p:ph type="body" sz="quarter" idx="13"/>
          </p:nvPr>
        </p:nvSpPr>
        <p:spPr>
          <a:xfrm>
            <a:off x="1326173"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21" name="Text Placeholder 19">
            <a:extLst>
              <a:ext uri="{FF2B5EF4-FFF2-40B4-BE49-F238E27FC236}">
                <a16:creationId xmlns:a16="http://schemas.microsoft.com/office/drawing/2014/main" id="{61950EAA-EB4E-8768-AFC9-A0356AECFE12}"/>
              </a:ext>
            </a:extLst>
          </p:cNvPr>
          <p:cNvSpPr>
            <a:spLocks noGrp="1"/>
          </p:cNvSpPr>
          <p:nvPr>
            <p:ph type="body" sz="quarter" idx="14"/>
          </p:nvPr>
        </p:nvSpPr>
        <p:spPr>
          <a:xfrm>
            <a:off x="1328309"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1" name="Picture Placeholder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3828270" y="1797050"/>
            <a:ext cx="2057400" cy="2058988"/>
          </a:xfrm>
        </p:spPr>
        <p:txBody>
          <a:bodyPr anchor="ctr">
            <a:normAutofit/>
          </a:bodyPr>
          <a:lstStyle>
            <a:lvl1pPr marL="0" indent="0" algn="ctr">
              <a:buNone/>
              <a:defRPr sz="1800"/>
            </a:lvl1pPr>
          </a:lstStyle>
          <a:p>
            <a:r>
              <a:rPr lang="en-US" dirty="0"/>
              <a:t>Click icon to add picture</a:t>
            </a:r>
          </a:p>
        </p:txBody>
      </p:sp>
      <p:sp>
        <p:nvSpPr>
          <p:cNvPr id="33" name="Text Placeholder 19">
            <a:extLst>
              <a:ext uri="{FF2B5EF4-FFF2-40B4-BE49-F238E27FC236}">
                <a16:creationId xmlns:a16="http://schemas.microsoft.com/office/drawing/2014/main" id="{EAB1EC17-F1C7-0781-4F52-DEE9122BBC9D}"/>
              </a:ext>
            </a:extLst>
          </p:cNvPr>
          <p:cNvSpPr>
            <a:spLocks noGrp="1"/>
          </p:cNvSpPr>
          <p:nvPr>
            <p:ph type="body" sz="quarter" idx="19"/>
          </p:nvPr>
        </p:nvSpPr>
        <p:spPr>
          <a:xfrm>
            <a:off x="3763663" y="3926721"/>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2" name="Text Placeholder 19">
            <a:extLst>
              <a:ext uri="{FF2B5EF4-FFF2-40B4-BE49-F238E27FC236}">
                <a16:creationId xmlns:a16="http://schemas.microsoft.com/office/drawing/2014/main" id="{9E2E4E06-43E3-5309-A921-59117EDFEA1A}"/>
              </a:ext>
            </a:extLst>
          </p:cNvPr>
          <p:cNvSpPr>
            <a:spLocks noGrp="1"/>
          </p:cNvSpPr>
          <p:nvPr>
            <p:ph type="body" sz="quarter" idx="18"/>
          </p:nvPr>
        </p:nvSpPr>
        <p:spPr>
          <a:xfrm>
            <a:off x="3765799" y="4286611"/>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0" name="Picture Placeholder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280672" y="1797050"/>
            <a:ext cx="2057400" cy="2058988"/>
          </a:xfrm>
        </p:spPr>
        <p:txBody>
          <a:bodyPr anchor="ctr">
            <a:normAutofit/>
          </a:bodyPr>
          <a:lstStyle>
            <a:lvl1pPr marL="0" indent="0" algn="ctr">
              <a:buNone/>
              <a:defRPr sz="1800"/>
            </a:lvl1pPr>
          </a:lstStyle>
          <a:p>
            <a:r>
              <a:rPr lang="en-US" dirty="0"/>
              <a:t>Click icon to add picture</a:t>
            </a:r>
          </a:p>
        </p:txBody>
      </p:sp>
      <p:sp>
        <p:nvSpPr>
          <p:cNvPr id="35" name="Text Placeholder 19">
            <a:extLst>
              <a:ext uri="{FF2B5EF4-FFF2-40B4-BE49-F238E27FC236}">
                <a16:creationId xmlns:a16="http://schemas.microsoft.com/office/drawing/2014/main" id="{13D50A41-E904-8A4E-6F0A-F980F8D64711}"/>
              </a:ext>
            </a:extLst>
          </p:cNvPr>
          <p:cNvSpPr>
            <a:spLocks noGrp="1"/>
          </p:cNvSpPr>
          <p:nvPr>
            <p:ph type="body" sz="quarter" idx="21"/>
          </p:nvPr>
        </p:nvSpPr>
        <p:spPr>
          <a:xfrm>
            <a:off x="6216065"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4" name="Text Placeholder 19">
            <a:extLst>
              <a:ext uri="{FF2B5EF4-FFF2-40B4-BE49-F238E27FC236}">
                <a16:creationId xmlns:a16="http://schemas.microsoft.com/office/drawing/2014/main" id="{D6CE30A5-8B65-384B-A8B9-6F711A521946}"/>
              </a:ext>
            </a:extLst>
          </p:cNvPr>
          <p:cNvSpPr>
            <a:spLocks noGrp="1"/>
          </p:cNvSpPr>
          <p:nvPr>
            <p:ph type="body" sz="quarter" idx="20"/>
          </p:nvPr>
        </p:nvSpPr>
        <p:spPr>
          <a:xfrm>
            <a:off x="6218201"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29" name="Picture Placeholder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8733074" y="1797050"/>
            <a:ext cx="2057400" cy="2058988"/>
          </a:xfrm>
        </p:spPr>
        <p:txBody>
          <a:bodyPr anchor="ctr">
            <a:normAutofit/>
          </a:bodyPr>
          <a:lstStyle>
            <a:lvl1pPr marL="0" indent="0" algn="ctr">
              <a:buNone/>
              <a:defRPr sz="1800"/>
            </a:lvl1pPr>
          </a:lstStyle>
          <a:p>
            <a:r>
              <a:rPr lang="en-US" dirty="0"/>
              <a:t>Click icon to add picture</a:t>
            </a:r>
          </a:p>
        </p:txBody>
      </p:sp>
      <p:sp>
        <p:nvSpPr>
          <p:cNvPr id="37" name="Text Placeholder 19">
            <a:extLst>
              <a:ext uri="{FF2B5EF4-FFF2-40B4-BE49-F238E27FC236}">
                <a16:creationId xmlns:a16="http://schemas.microsoft.com/office/drawing/2014/main" id="{D6D40AAC-2768-6F48-97AE-FD958D89FD8E}"/>
              </a:ext>
            </a:extLst>
          </p:cNvPr>
          <p:cNvSpPr>
            <a:spLocks noGrp="1"/>
          </p:cNvSpPr>
          <p:nvPr>
            <p:ph type="body" sz="quarter" idx="23"/>
          </p:nvPr>
        </p:nvSpPr>
        <p:spPr>
          <a:xfrm>
            <a:off x="8666331"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6" name="Text Placeholder 19">
            <a:extLst>
              <a:ext uri="{FF2B5EF4-FFF2-40B4-BE49-F238E27FC236}">
                <a16:creationId xmlns:a16="http://schemas.microsoft.com/office/drawing/2014/main" id="{85652007-C32E-173C-2A5F-B1C08D6140DD}"/>
              </a:ext>
            </a:extLst>
          </p:cNvPr>
          <p:cNvSpPr>
            <a:spLocks noGrp="1"/>
          </p:cNvSpPr>
          <p:nvPr>
            <p:ph type="body" sz="quarter" idx="22"/>
          </p:nvPr>
        </p:nvSpPr>
        <p:spPr>
          <a:xfrm>
            <a:off x="8668467"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 name="Footer Placeholder 2">
            <a:extLst>
              <a:ext uri="{FF2B5EF4-FFF2-40B4-BE49-F238E27FC236}">
                <a16:creationId xmlns:a16="http://schemas.microsoft.com/office/drawing/2014/main" id="{08AD4DF5-3AA4-926D-00B1-1C24F968F4AD}"/>
              </a:ext>
            </a:extLst>
          </p:cNvPr>
          <p:cNvSpPr>
            <a:spLocks noGrp="1"/>
          </p:cNvSpPr>
          <p:nvPr>
            <p:ph type="ftr" sz="quarter" idx="10"/>
          </p:nvPr>
        </p:nvSpPr>
        <p:spPr/>
        <p:txBody>
          <a:bodyPr/>
          <a:lstStyle/>
          <a:p>
            <a:r>
              <a:rPr lang="en-US"/>
              <a:t>Madhusudan Iyer – Detailed  Assessment</a:t>
            </a:r>
            <a:endParaRPr lang="en-US" dirty="0"/>
          </a:p>
        </p:txBody>
      </p:sp>
      <p:sp>
        <p:nvSpPr>
          <p:cNvPr id="4" name="Slide Number Placeholder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519687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1740FC-E682-E87B-87BB-213396FD2DF6}"/>
              </a:ext>
            </a:extLst>
          </p:cNvPr>
          <p:cNvSpPr/>
          <p:nvPr userDrawn="1"/>
        </p:nvSpPr>
        <p:spPr>
          <a:xfrm>
            <a:off x="553443" y="0"/>
            <a:ext cx="11105522" cy="62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AC6E25B-7977-E725-B84F-07CA54BB4973}"/>
              </a:ext>
            </a:extLst>
          </p:cNvPr>
          <p:cNvSpPr/>
          <p:nvPr userDrawn="1"/>
        </p:nvSpPr>
        <p:spPr>
          <a:xfrm>
            <a:off x="877579" y="0"/>
            <a:ext cx="10460969" cy="587278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icture containing mollusk, insect&#10;&#10;Description automatically generated">
            <a:extLst>
              <a:ext uri="{FF2B5EF4-FFF2-40B4-BE49-F238E27FC236}">
                <a16:creationId xmlns:a16="http://schemas.microsoft.com/office/drawing/2014/main" id="{0EE757CA-B891-A6E4-F7DB-FFB1DBFDA0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1275" y="5738220"/>
            <a:ext cx="1207554" cy="354511"/>
          </a:xfrm>
          <a:prstGeom prst="rect">
            <a:avLst/>
          </a:prstGeom>
        </p:spPr>
      </p:pic>
      <p:sp>
        <p:nvSpPr>
          <p:cNvPr id="2" name="Title 1">
            <a:extLst>
              <a:ext uri="{FF2B5EF4-FFF2-40B4-BE49-F238E27FC236}">
                <a16:creationId xmlns:a16="http://schemas.microsoft.com/office/drawing/2014/main" id="{115CA519-6BA6-FAC8-3545-2E7E3CBDE2A9}"/>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22" name="Picture Placeholder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681364" y="1658061"/>
            <a:ext cx="1160392" cy="1161288"/>
          </a:xfrm>
        </p:spPr>
        <p:txBody>
          <a:bodyPr anchor="ctr">
            <a:normAutofit/>
          </a:bodyPr>
          <a:lstStyle>
            <a:lvl1pPr marL="0" indent="0" algn="ctr">
              <a:buNone/>
              <a:defRPr sz="1800"/>
            </a:lvl1pPr>
          </a:lstStyle>
          <a:p>
            <a:r>
              <a:rPr lang="en-US" dirty="0"/>
              <a:t>Click icon to add picture</a:t>
            </a:r>
          </a:p>
        </p:txBody>
      </p:sp>
      <p:sp>
        <p:nvSpPr>
          <p:cNvPr id="20" name="Text Placeholder 19">
            <a:extLst>
              <a:ext uri="{FF2B5EF4-FFF2-40B4-BE49-F238E27FC236}">
                <a16:creationId xmlns:a16="http://schemas.microsoft.com/office/drawing/2014/main" id="{DAB2A93C-DB99-8217-D74F-D08E610FA758}"/>
              </a:ext>
            </a:extLst>
          </p:cNvPr>
          <p:cNvSpPr>
            <a:spLocks noGrp="1"/>
          </p:cNvSpPr>
          <p:nvPr>
            <p:ph type="body" sz="quarter" idx="13"/>
          </p:nvPr>
        </p:nvSpPr>
        <p:spPr>
          <a:xfrm>
            <a:off x="1106424"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21" name="Text Placeholder 19">
            <a:extLst>
              <a:ext uri="{FF2B5EF4-FFF2-40B4-BE49-F238E27FC236}">
                <a16:creationId xmlns:a16="http://schemas.microsoft.com/office/drawing/2014/main" id="{61950EAA-EB4E-8768-AFC9-A0356AECFE12}"/>
              </a:ext>
            </a:extLst>
          </p:cNvPr>
          <p:cNvSpPr>
            <a:spLocks noGrp="1"/>
          </p:cNvSpPr>
          <p:nvPr>
            <p:ph type="body" sz="quarter" idx="14"/>
          </p:nvPr>
        </p:nvSpPr>
        <p:spPr>
          <a:xfrm>
            <a:off x="1106424"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46" name="Picture Placeholder 17">
            <a:extLst>
              <a:ext uri="{FF2B5EF4-FFF2-40B4-BE49-F238E27FC236}">
                <a16:creationId xmlns:a16="http://schemas.microsoft.com/office/drawing/2014/main" id="{B23EF08B-7D0C-7D96-413D-71C22E3F74D0}"/>
              </a:ext>
            </a:extLst>
          </p:cNvPr>
          <p:cNvSpPr>
            <a:spLocks noGrp="1" noChangeAspect="1"/>
          </p:cNvSpPr>
          <p:nvPr>
            <p:ph type="pic" sz="quarter" idx="26"/>
          </p:nvPr>
        </p:nvSpPr>
        <p:spPr>
          <a:xfrm>
            <a:off x="1681364" y="3818492"/>
            <a:ext cx="1160392" cy="1161288"/>
          </a:xfrm>
        </p:spPr>
        <p:txBody>
          <a:bodyPr anchor="ctr">
            <a:normAutofit/>
          </a:bodyPr>
          <a:lstStyle>
            <a:lvl1pPr marL="0" indent="0" algn="ctr">
              <a:buNone/>
              <a:defRPr sz="1800"/>
            </a:lvl1pPr>
          </a:lstStyle>
          <a:p>
            <a:r>
              <a:rPr lang="en-US" dirty="0"/>
              <a:t>Click icon to add picture</a:t>
            </a:r>
          </a:p>
        </p:txBody>
      </p:sp>
      <p:sp>
        <p:nvSpPr>
          <p:cNvPr id="45" name="Text Placeholder 19">
            <a:extLst>
              <a:ext uri="{FF2B5EF4-FFF2-40B4-BE49-F238E27FC236}">
                <a16:creationId xmlns:a16="http://schemas.microsoft.com/office/drawing/2014/main" id="{A6866782-6675-4F37-E5D2-68CB0191C1A7}"/>
              </a:ext>
            </a:extLst>
          </p:cNvPr>
          <p:cNvSpPr>
            <a:spLocks noGrp="1"/>
          </p:cNvSpPr>
          <p:nvPr>
            <p:ph type="body" sz="quarter" idx="25"/>
          </p:nvPr>
        </p:nvSpPr>
        <p:spPr>
          <a:xfrm>
            <a:off x="1106424"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44" name="Text Placeholder 19">
            <a:extLst>
              <a:ext uri="{FF2B5EF4-FFF2-40B4-BE49-F238E27FC236}">
                <a16:creationId xmlns:a16="http://schemas.microsoft.com/office/drawing/2014/main" id="{9F53AB27-DDFA-AA5D-8253-546C9BBA9CE7}"/>
              </a:ext>
            </a:extLst>
          </p:cNvPr>
          <p:cNvSpPr>
            <a:spLocks noGrp="1"/>
          </p:cNvSpPr>
          <p:nvPr>
            <p:ph type="body" sz="quarter" idx="24"/>
          </p:nvPr>
        </p:nvSpPr>
        <p:spPr>
          <a:xfrm>
            <a:off x="1106424"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1" name="Picture Placeholder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4226754" y="1658061"/>
            <a:ext cx="1160392" cy="1161288"/>
          </a:xfrm>
        </p:spPr>
        <p:txBody>
          <a:bodyPr anchor="ctr">
            <a:normAutofit/>
          </a:bodyPr>
          <a:lstStyle>
            <a:lvl1pPr marL="0" indent="0" algn="ctr">
              <a:buNone/>
              <a:defRPr sz="1800"/>
            </a:lvl1pPr>
          </a:lstStyle>
          <a:p>
            <a:r>
              <a:rPr lang="en-US" dirty="0"/>
              <a:t>Click icon to add picture</a:t>
            </a:r>
          </a:p>
        </p:txBody>
      </p:sp>
      <p:sp>
        <p:nvSpPr>
          <p:cNvPr id="33" name="Text Placeholder 19">
            <a:extLst>
              <a:ext uri="{FF2B5EF4-FFF2-40B4-BE49-F238E27FC236}">
                <a16:creationId xmlns:a16="http://schemas.microsoft.com/office/drawing/2014/main" id="{EAB1EC17-F1C7-0781-4F52-DEE9122BBC9D}"/>
              </a:ext>
            </a:extLst>
          </p:cNvPr>
          <p:cNvSpPr>
            <a:spLocks noGrp="1"/>
          </p:cNvSpPr>
          <p:nvPr>
            <p:ph type="body" sz="quarter" idx="19"/>
          </p:nvPr>
        </p:nvSpPr>
        <p:spPr>
          <a:xfrm>
            <a:off x="3639312"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2" name="Text Placeholder 19">
            <a:extLst>
              <a:ext uri="{FF2B5EF4-FFF2-40B4-BE49-F238E27FC236}">
                <a16:creationId xmlns:a16="http://schemas.microsoft.com/office/drawing/2014/main" id="{9E2E4E06-43E3-5309-A921-59117EDFEA1A}"/>
              </a:ext>
            </a:extLst>
          </p:cNvPr>
          <p:cNvSpPr>
            <a:spLocks noGrp="1"/>
          </p:cNvSpPr>
          <p:nvPr>
            <p:ph type="body" sz="quarter" idx="18"/>
          </p:nvPr>
        </p:nvSpPr>
        <p:spPr>
          <a:xfrm>
            <a:off x="3639312"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16" name="Picture Placeholder 17">
            <a:extLst>
              <a:ext uri="{FF2B5EF4-FFF2-40B4-BE49-F238E27FC236}">
                <a16:creationId xmlns:a16="http://schemas.microsoft.com/office/drawing/2014/main" id="{DD9CE7E9-3BC2-0321-457B-61D363708B38}"/>
              </a:ext>
            </a:extLst>
          </p:cNvPr>
          <p:cNvSpPr>
            <a:spLocks noGrp="1" noChangeAspect="1"/>
          </p:cNvSpPr>
          <p:nvPr>
            <p:ph type="pic" sz="quarter" idx="29"/>
          </p:nvPr>
        </p:nvSpPr>
        <p:spPr>
          <a:xfrm>
            <a:off x="4226754" y="3818492"/>
            <a:ext cx="1160392" cy="1161288"/>
          </a:xfrm>
        </p:spPr>
        <p:txBody>
          <a:bodyPr anchor="ctr">
            <a:normAutofit/>
          </a:bodyPr>
          <a:lstStyle>
            <a:lvl1pPr marL="0" indent="0" algn="ctr">
              <a:buNone/>
              <a:defRPr sz="1800"/>
            </a:lvl1pPr>
          </a:lstStyle>
          <a:p>
            <a:r>
              <a:rPr lang="en-US" dirty="0"/>
              <a:t>Click icon to add picture</a:t>
            </a:r>
          </a:p>
        </p:txBody>
      </p:sp>
      <p:sp>
        <p:nvSpPr>
          <p:cNvPr id="23" name="Text Placeholder 19">
            <a:extLst>
              <a:ext uri="{FF2B5EF4-FFF2-40B4-BE49-F238E27FC236}">
                <a16:creationId xmlns:a16="http://schemas.microsoft.com/office/drawing/2014/main" id="{70DD1941-A469-A457-B987-E0E2C300A8AE}"/>
              </a:ext>
            </a:extLst>
          </p:cNvPr>
          <p:cNvSpPr>
            <a:spLocks noGrp="1"/>
          </p:cNvSpPr>
          <p:nvPr>
            <p:ph type="body" sz="quarter" idx="31"/>
          </p:nvPr>
        </p:nvSpPr>
        <p:spPr>
          <a:xfrm>
            <a:off x="3639312"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18" name="Text Placeholder 19">
            <a:extLst>
              <a:ext uri="{FF2B5EF4-FFF2-40B4-BE49-F238E27FC236}">
                <a16:creationId xmlns:a16="http://schemas.microsoft.com/office/drawing/2014/main" id="{D6B84B7D-A7EC-6FE1-9925-F78AF0DE230F}"/>
              </a:ext>
            </a:extLst>
          </p:cNvPr>
          <p:cNvSpPr>
            <a:spLocks noGrp="1"/>
          </p:cNvSpPr>
          <p:nvPr>
            <p:ph type="body" sz="quarter" idx="30"/>
          </p:nvPr>
        </p:nvSpPr>
        <p:spPr>
          <a:xfrm>
            <a:off x="3639312"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0" name="Picture Placeholder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772144" y="1658061"/>
            <a:ext cx="1160392" cy="1161288"/>
          </a:xfrm>
        </p:spPr>
        <p:txBody>
          <a:bodyPr anchor="ctr">
            <a:normAutofit/>
          </a:bodyPr>
          <a:lstStyle>
            <a:lvl1pPr marL="0" indent="0" algn="ctr">
              <a:buNone/>
              <a:defRPr sz="1800"/>
            </a:lvl1pPr>
          </a:lstStyle>
          <a:p>
            <a:r>
              <a:rPr lang="en-US" dirty="0"/>
              <a:t>Click icon to add picture</a:t>
            </a:r>
          </a:p>
        </p:txBody>
      </p:sp>
      <p:sp>
        <p:nvSpPr>
          <p:cNvPr id="35" name="Text Placeholder 19">
            <a:extLst>
              <a:ext uri="{FF2B5EF4-FFF2-40B4-BE49-F238E27FC236}">
                <a16:creationId xmlns:a16="http://schemas.microsoft.com/office/drawing/2014/main" id="{13D50A41-E904-8A4E-6F0A-F980F8D64711}"/>
              </a:ext>
            </a:extLst>
          </p:cNvPr>
          <p:cNvSpPr>
            <a:spLocks noGrp="1"/>
          </p:cNvSpPr>
          <p:nvPr>
            <p:ph type="body" sz="quarter" idx="21"/>
          </p:nvPr>
        </p:nvSpPr>
        <p:spPr>
          <a:xfrm>
            <a:off x="6172200"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4" name="Text Placeholder 19">
            <a:extLst>
              <a:ext uri="{FF2B5EF4-FFF2-40B4-BE49-F238E27FC236}">
                <a16:creationId xmlns:a16="http://schemas.microsoft.com/office/drawing/2014/main" id="{D6CE30A5-8B65-384B-A8B9-6F711A521946}"/>
              </a:ext>
            </a:extLst>
          </p:cNvPr>
          <p:cNvSpPr>
            <a:spLocks noGrp="1"/>
          </p:cNvSpPr>
          <p:nvPr>
            <p:ph type="body" sz="quarter" idx="20"/>
          </p:nvPr>
        </p:nvSpPr>
        <p:spPr>
          <a:xfrm>
            <a:off x="6172200"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14" name="Picture Placeholder 17">
            <a:extLst>
              <a:ext uri="{FF2B5EF4-FFF2-40B4-BE49-F238E27FC236}">
                <a16:creationId xmlns:a16="http://schemas.microsoft.com/office/drawing/2014/main" id="{AA1AC2FE-336D-4E7F-2C86-6A8C29BA8F90}"/>
              </a:ext>
            </a:extLst>
          </p:cNvPr>
          <p:cNvSpPr>
            <a:spLocks noGrp="1" noChangeAspect="1"/>
          </p:cNvSpPr>
          <p:nvPr>
            <p:ph type="pic" sz="quarter" idx="28"/>
          </p:nvPr>
        </p:nvSpPr>
        <p:spPr>
          <a:xfrm>
            <a:off x="6772144" y="3818492"/>
            <a:ext cx="1160392" cy="1161288"/>
          </a:xfrm>
        </p:spPr>
        <p:txBody>
          <a:bodyPr anchor="ctr">
            <a:normAutofit/>
          </a:bodyPr>
          <a:lstStyle>
            <a:lvl1pPr marL="0" indent="0" algn="ctr">
              <a:buNone/>
              <a:defRPr sz="1800"/>
            </a:lvl1pPr>
          </a:lstStyle>
          <a:p>
            <a:r>
              <a:rPr lang="en-US" dirty="0"/>
              <a:t>Click icon to add picture</a:t>
            </a:r>
          </a:p>
        </p:txBody>
      </p:sp>
      <p:sp>
        <p:nvSpPr>
          <p:cNvPr id="27" name="Text Placeholder 19">
            <a:extLst>
              <a:ext uri="{FF2B5EF4-FFF2-40B4-BE49-F238E27FC236}">
                <a16:creationId xmlns:a16="http://schemas.microsoft.com/office/drawing/2014/main" id="{FA370BF1-09EC-DBE1-5118-8A92A0F90BC4}"/>
              </a:ext>
            </a:extLst>
          </p:cNvPr>
          <p:cNvSpPr>
            <a:spLocks noGrp="1"/>
          </p:cNvSpPr>
          <p:nvPr>
            <p:ph type="body" sz="quarter" idx="33"/>
          </p:nvPr>
        </p:nvSpPr>
        <p:spPr>
          <a:xfrm>
            <a:off x="6172200"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25" name="Text Placeholder 19">
            <a:extLst>
              <a:ext uri="{FF2B5EF4-FFF2-40B4-BE49-F238E27FC236}">
                <a16:creationId xmlns:a16="http://schemas.microsoft.com/office/drawing/2014/main" id="{5089D72C-E865-F5D3-CB1E-050AEF684453}"/>
              </a:ext>
            </a:extLst>
          </p:cNvPr>
          <p:cNvSpPr>
            <a:spLocks noGrp="1"/>
          </p:cNvSpPr>
          <p:nvPr>
            <p:ph type="body" sz="quarter" idx="32"/>
          </p:nvPr>
        </p:nvSpPr>
        <p:spPr>
          <a:xfrm>
            <a:off x="6172200"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29" name="Picture Placeholder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9317533" y="1658061"/>
            <a:ext cx="1160392" cy="1161288"/>
          </a:xfrm>
        </p:spPr>
        <p:txBody>
          <a:bodyPr anchor="ctr">
            <a:normAutofit/>
          </a:bodyPr>
          <a:lstStyle>
            <a:lvl1pPr marL="0" indent="0" algn="ctr">
              <a:buNone/>
              <a:defRPr sz="1800"/>
            </a:lvl1pPr>
          </a:lstStyle>
          <a:p>
            <a:r>
              <a:rPr lang="en-US" dirty="0"/>
              <a:t>Click icon to add picture</a:t>
            </a:r>
          </a:p>
        </p:txBody>
      </p:sp>
      <p:sp>
        <p:nvSpPr>
          <p:cNvPr id="37" name="Text Placeholder 19">
            <a:extLst>
              <a:ext uri="{FF2B5EF4-FFF2-40B4-BE49-F238E27FC236}">
                <a16:creationId xmlns:a16="http://schemas.microsoft.com/office/drawing/2014/main" id="{D6D40AAC-2768-6F48-97AE-FD958D89FD8E}"/>
              </a:ext>
            </a:extLst>
          </p:cNvPr>
          <p:cNvSpPr>
            <a:spLocks noGrp="1"/>
          </p:cNvSpPr>
          <p:nvPr>
            <p:ph type="body" sz="quarter" idx="23"/>
          </p:nvPr>
        </p:nvSpPr>
        <p:spPr>
          <a:xfrm>
            <a:off x="8705088"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6" name="Text Placeholder 19">
            <a:extLst>
              <a:ext uri="{FF2B5EF4-FFF2-40B4-BE49-F238E27FC236}">
                <a16:creationId xmlns:a16="http://schemas.microsoft.com/office/drawing/2014/main" id="{85652007-C32E-173C-2A5F-B1C08D6140DD}"/>
              </a:ext>
            </a:extLst>
          </p:cNvPr>
          <p:cNvSpPr>
            <a:spLocks noGrp="1"/>
          </p:cNvSpPr>
          <p:nvPr>
            <p:ph type="body" sz="quarter" idx="22"/>
          </p:nvPr>
        </p:nvSpPr>
        <p:spPr>
          <a:xfrm>
            <a:off x="8705088"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47" name="Picture Placeholder 17">
            <a:extLst>
              <a:ext uri="{FF2B5EF4-FFF2-40B4-BE49-F238E27FC236}">
                <a16:creationId xmlns:a16="http://schemas.microsoft.com/office/drawing/2014/main" id="{4F7ECA98-24CD-8CC5-A3EC-BFF5E9B11748}"/>
              </a:ext>
            </a:extLst>
          </p:cNvPr>
          <p:cNvSpPr>
            <a:spLocks noGrp="1" noChangeAspect="1"/>
          </p:cNvSpPr>
          <p:nvPr>
            <p:ph type="pic" sz="quarter" idx="27"/>
          </p:nvPr>
        </p:nvSpPr>
        <p:spPr>
          <a:xfrm>
            <a:off x="9317533" y="3818492"/>
            <a:ext cx="1160392" cy="1161288"/>
          </a:xfrm>
        </p:spPr>
        <p:txBody>
          <a:bodyPr anchor="ctr">
            <a:normAutofit/>
          </a:bodyPr>
          <a:lstStyle>
            <a:lvl1pPr marL="0" indent="0" algn="ctr">
              <a:buNone/>
              <a:defRPr sz="1800"/>
            </a:lvl1pPr>
          </a:lstStyle>
          <a:p>
            <a:r>
              <a:rPr lang="en-US" dirty="0"/>
              <a:t>Click icon to add picture</a:t>
            </a:r>
          </a:p>
        </p:txBody>
      </p:sp>
      <p:sp>
        <p:nvSpPr>
          <p:cNvPr id="42" name="Text Placeholder 19">
            <a:extLst>
              <a:ext uri="{FF2B5EF4-FFF2-40B4-BE49-F238E27FC236}">
                <a16:creationId xmlns:a16="http://schemas.microsoft.com/office/drawing/2014/main" id="{46CBECF2-D93E-3DF9-064C-CB4A3262B691}"/>
              </a:ext>
            </a:extLst>
          </p:cNvPr>
          <p:cNvSpPr>
            <a:spLocks noGrp="1"/>
          </p:cNvSpPr>
          <p:nvPr>
            <p:ph type="body" sz="quarter" idx="35"/>
          </p:nvPr>
        </p:nvSpPr>
        <p:spPr>
          <a:xfrm>
            <a:off x="8705088"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41" name="Text Placeholder 19">
            <a:extLst>
              <a:ext uri="{FF2B5EF4-FFF2-40B4-BE49-F238E27FC236}">
                <a16:creationId xmlns:a16="http://schemas.microsoft.com/office/drawing/2014/main" id="{71E06E16-A083-B853-8155-7FF97AD1DE8F}"/>
              </a:ext>
            </a:extLst>
          </p:cNvPr>
          <p:cNvSpPr>
            <a:spLocks noGrp="1"/>
          </p:cNvSpPr>
          <p:nvPr>
            <p:ph type="body" sz="quarter" idx="34"/>
          </p:nvPr>
        </p:nvSpPr>
        <p:spPr>
          <a:xfrm>
            <a:off x="8705088"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 name="Footer Placeholder 2">
            <a:extLst>
              <a:ext uri="{FF2B5EF4-FFF2-40B4-BE49-F238E27FC236}">
                <a16:creationId xmlns:a16="http://schemas.microsoft.com/office/drawing/2014/main" id="{08AD4DF5-3AA4-926D-00B1-1C24F968F4AD}"/>
              </a:ext>
            </a:extLst>
          </p:cNvPr>
          <p:cNvSpPr>
            <a:spLocks noGrp="1"/>
          </p:cNvSpPr>
          <p:nvPr>
            <p:ph type="ftr" sz="quarter" idx="10"/>
          </p:nvPr>
        </p:nvSpPr>
        <p:spPr/>
        <p:txBody>
          <a:bodyPr/>
          <a:lstStyle/>
          <a:p>
            <a:r>
              <a:rPr lang="en-US"/>
              <a:t>Madhusudan Iyer – Detailed  Assessment</a:t>
            </a:r>
            <a:endParaRPr lang="en-US" dirty="0"/>
          </a:p>
        </p:txBody>
      </p:sp>
      <p:sp>
        <p:nvSpPr>
          <p:cNvPr id="4" name="Slide Number Placeholder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62232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B05881-FB11-43E8-CCDD-8C12CDB4FE47}"/>
              </a:ext>
            </a:extLst>
          </p:cNvPr>
          <p:cNvSpPr/>
          <p:nvPr userDrawn="1"/>
        </p:nvSpPr>
        <p:spPr>
          <a:xfrm>
            <a:off x="838199" y="196052"/>
            <a:ext cx="10515601" cy="16867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icture containing fabric&#10;&#10;Description automatically generated">
            <a:extLst>
              <a:ext uri="{FF2B5EF4-FFF2-40B4-BE49-F238E27FC236}">
                <a16:creationId xmlns:a16="http://schemas.microsoft.com/office/drawing/2014/main" id="{A4941BBB-13FC-2ACE-1A50-C0F465531B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5314950" y="-64113"/>
            <a:ext cx="1562100" cy="4394200"/>
          </a:xfrm>
          <a:prstGeom prst="rect">
            <a:avLst/>
          </a:prstGeom>
        </p:spPr>
      </p:pic>
      <p:sp>
        <p:nvSpPr>
          <p:cNvPr id="11" name="Rectangle 10">
            <a:extLst>
              <a:ext uri="{FF2B5EF4-FFF2-40B4-BE49-F238E27FC236}">
                <a16:creationId xmlns:a16="http://schemas.microsoft.com/office/drawing/2014/main" id="{D8BE9E36-E9D5-3FA6-EE22-A6E5CE13C462}"/>
              </a:ext>
            </a:extLst>
          </p:cNvPr>
          <p:cNvSpPr/>
          <p:nvPr userDrawn="1"/>
        </p:nvSpPr>
        <p:spPr>
          <a:xfrm>
            <a:off x="995423"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picture containing flower, plant&#10;&#10;Description automatically generated">
            <a:extLst>
              <a:ext uri="{FF2B5EF4-FFF2-40B4-BE49-F238E27FC236}">
                <a16:creationId xmlns:a16="http://schemas.microsoft.com/office/drawing/2014/main" id="{479E4054-0885-457B-35B3-A9B26ED936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4869421" y="459092"/>
            <a:ext cx="749300" cy="2755900"/>
          </a:xfrm>
          <a:prstGeom prst="rect">
            <a:avLst/>
          </a:prstGeom>
        </p:spPr>
      </p:pic>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484632"/>
            <a:ext cx="10515600" cy="1133856"/>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38200" y="2990088"/>
            <a:ext cx="10515600" cy="3474720"/>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13">
            <a:extLst>
              <a:ext uri="{FF2B5EF4-FFF2-40B4-BE49-F238E27FC236}">
                <a16:creationId xmlns:a16="http://schemas.microsoft.com/office/drawing/2014/main" id="{C6C79F3B-6B68-BA3C-6CBE-C26E339E450E}"/>
              </a:ext>
            </a:extLst>
          </p:cNvPr>
          <p:cNvSpPr>
            <a:spLocks noGrp="1"/>
          </p:cNvSpPr>
          <p:nvPr>
            <p:ph type="ftr" sz="quarter" idx="10"/>
          </p:nvPr>
        </p:nvSpPr>
        <p:spPr/>
        <p:txBody>
          <a:bodyPr/>
          <a:lstStyle/>
          <a:p>
            <a:r>
              <a:rPr lang="en-US"/>
              <a:t>Madhusudan Iyer – Detailed  Assessment</a:t>
            </a:r>
            <a:endParaRPr lang="en-US" dirty="0"/>
          </a:p>
        </p:txBody>
      </p:sp>
      <p:sp>
        <p:nvSpPr>
          <p:cNvPr id="15" name="Slide Number Placeholder 14">
            <a:extLst>
              <a:ext uri="{FF2B5EF4-FFF2-40B4-BE49-F238E27FC236}">
                <a16:creationId xmlns:a16="http://schemas.microsoft.com/office/drawing/2014/main" id="{9D503431-982D-5D35-88BF-09474F76D65D}"/>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791044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068407D-A1C4-B842-0C34-B2DE8AD312D3}"/>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A1AE7FB-DFC0-DCDA-47AD-6ED81A6427FA}"/>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icture containing mollusk, insect&#10;&#10;Description automatically generated">
            <a:extLst>
              <a:ext uri="{FF2B5EF4-FFF2-40B4-BE49-F238E27FC236}">
                <a16:creationId xmlns:a16="http://schemas.microsoft.com/office/drawing/2014/main" id="{7A4DFCBA-879E-D6C9-9F81-B4F9225423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2" name="Title 1">
            <a:extLst>
              <a:ext uri="{FF2B5EF4-FFF2-40B4-BE49-F238E27FC236}">
                <a16:creationId xmlns:a16="http://schemas.microsoft.com/office/drawing/2014/main" id="{B8562BF3-1BFC-6948-02E0-8A1C121C387A}"/>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E158D7F8-0920-52BA-580D-07249122876C}"/>
              </a:ext>
            </a:extLst>
          </p:cNvPr>
          <p:cNvSpPr>
            <a:spLocks noGrp="1"/>
          </p:cNvSpPr>
          <p:nvPr>
            <p:ph type="ftr" sz="quarter" idx="10"/>
          </p:nvPr>
        </p:nvSpPr>
        <p:spPr/>
        <p:txBody>
          <a:bodyPr/>
          <a:lstStyle/>
          <a:p>
            <a:r>
              <a:rPr lang="en-US"/>
              <a:t>Madhusudan Iyer – Detailed  Assessment</a:t>
            </a:r>
            <a:endParaRPr lang="en-US" dirty="0"/>
          </a:p>
        </p:txBody>
      </p:sp>
      <p:sp>
        <p:nvSpPr>
          <p:cNvPr id="4" name="Slide Number Placeholder 3">
            <a:extLst>
              <a:ext uri="{FF2B5EF4-FFF2-40B4-BE49-F238E27FC236}">
                <a16:creationId xmlns:a16="http://schemas.microsoft.com/office/drawing/2014/main" id="{9E6611EB-89A4-4C55-4032-4D0C418398DB}"/>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12" name="Content Placeholder 11">
            <a:extLst>
              <a:ext uri="{FF2B5EF4-FFF2-40B4-BE49-F238E27FC236}">
                <a16:creationId xmlns:a16="http://schemas.microsoft.com/office/drawing/2014/main" id="{C6963F99-41C3-5ED4-AAD8-B904145CC7EA}"/>
              </a:ext>
            </a:extLst>
          </p:cNvPr>
          <p:cNvSpPr>
            <a:spLocks noGrp="1"/>
          </p:cNvSpPr>
          <p:nvPr>
            <p:ph sz="quarter" idx="12"/>
          </p:nvPr>
        </p:nvSpPr>
        <p:spPr>
          <a:xfrm>
            <a:off x="975360" y="2615184"/>
            <a:ext cx="10241280" cy="33192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8034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2F7EB7A-F5B6-E308-68EE-3065E2B039A6}"/>
              </a:ext>
            </a:extLst>
          </p:cNvPr>
          <p:cNvSpPr/>
          <p:nvPr userDrawn="1"/>
        </p:nvSpPr>
        <p:spPr>
          <a:xfrm>
            <a:off x="0" y="0"/>
            <a:ext cx="4873752"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descr="A close-up of a tree&#10;&#10;Description automatically generated with medium confidence">
            <a:extLst>
              <a:ext uri="{FF2B5EF4-FFF2-40B4-BE49-F238E27FC236}">
                <a16:creationId xmlns:a16="http://schemas.microsoft.com/office/drawing/2014/main" id="{FED57607-56F6-9FD5-F0A8-DE0BCFE896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866459" flipH="1">
            <a:off x="2282032" y="1589693"/>
            <a:ext cx="970220" cy="2236127"/>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291072" y="978408"/>
            <a:ext cx="4974336" cy="1325880"/>
          </a:xfrm>
        </p:spPr>
        <p:txBody>
          <a:body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Madhusudan Iyer – Detailed  Assessment</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29" name="Text Placeholder 2">
            <a:extLst>
              <a:ext uri="{FF2B5EF4-FFF2-40B4-BE49-F238E27FC236}">
                <a16:creationId xmlns:a16="http://schemas.microsoft.com/office/drawing/2014/main" id="{DEF26CDF-94D4-BA22-7D14-8D3289040C90}"/>
              </a:ext>
            </a:extLst>
          </p:cNvPr>
          <p:cNvSpPr>
            <a:spLocks noGrp="1"/>
          </p:cNvSpPr>
          <p:nvPr>
            <p:ph type="body" idx="1"/>
          </p:nvPr>
        </p:nvSpPr>
        <p:spPr>
          <a:xfrm>
            <a:off x="6291072" y="2322576"/>
            <a:ext cx="5065776" cy="448056"/>
          </a:xfrm>
        </p:spPr>
        <p:txBody>
          <a:bodyPr anchor="b">
            <a:normAutofit/>
          </a:bodyPr>
          <a:lstStyle>
            <a:lvl1pPr marL="0" indent="0">
              <a:buFont typeface="Arial" panose="020B0604020202020204" pitchFamily="34" charse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Content Placeholder 3">
            <a:extLst>
              <a:ext uri="{FF2B5EF4-FFF2-40B4-BE49-F238E27FC236}">
                <a16:creationId xmlns:a16="http://schemas.microsoft.com/office/drawing/2014/main" id="{0017BF0C-B2B7-932F-A9AE-5BFAE4AB5C4D}"/>
              </a:ext>
            </a:extLst>
          </p:cNvPr>
          <p:cNvSpPr>
            <a:spLocks noGrp="1"/>
          </p:cNvSpPr>
          <p:nvPr>
            <p:ph sz="half" idx="2"/>
          </p:nvPr>
        </p:nvSpPr>
        <p:spPr>
          <a:xfrm>
            <a:off x="6289612" y="2770632"/>
            <a:ext cx="5065776" cy="1554480"/>
          </a:xfrm>
        </p:spPr>
        <p:txBody>
          <a:bodyPr>
            <a:normAutofit/>
          </a:bodyPr>
          <a:lstStyle>
            <a:lvl1pPr marL="228600" indent="-228600">
              <a:buClr>
                <a:srgbClr val="73292A"/>
              </a:buClr>
              <a:buFont typeface="Arial" panose="020B0604020202020204" pitchFamily="34" charset="0"/>
              <a:buChar char="•"/>
              <a:defRPr sz="1600"/>
            </a:lvl1pPr>
            <a:lvl2pPr marL="685800" indent="-228600">
              <a:buClr>
                <a:srgbClr val="73292A"/>
              </a:buClr>
              <a:buFont typeface="Arial" panose="020B0604020202020204" pitchFamily="34" charset="0"/>
              <a:buChar char="•"/>
              <a:defRPr sz="1400"/>
            </a:lvl2pPr>
            <a:lvl3pPr marL="1143000" indent="-228600">
              <a:buClr>
                <a:srgbClr val="73292A"/>
              </a:buClr>
              <a:buFont typeface="Arial" panose="020B0604020202020204" pitchFamily="34" charset="0"/>
              <a:buChar char="•"/>
              <a:defRPr sz="1200"/>
            </a:lvl3pPr>
            <a:lvl4pPr marL="1600200" indent="-228600">
              <a:buClr>
                <a:srgbClr val="73292A"/>
              </a:buClr>
              <a:buFont typeface="Arial" panose="020B0604020202020204" pitchFamily="34" charset="0"/>
              <a:buChar char="•"/>
              <a:defRPr sz="1100"/>
            </a:lvl4pPr>
            <a:lvl5pPr marL="2057400" indent="-228600">
              <a:buClr>
                <a:srgbClr val="73292A"/>
              </a:buClr>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ext Placeholder 4">
            <a:extLst>
              <a:ext uri="{FF2B5EF4-FFF2-40B4-BE49-F238E27FC236}">
                <a16:creationId xmlns:a16="http://schemas.microsoft.com/office/drawing/2014/main" id="{DEAB8B47-DF86-7C9F-F027-2D4D22B2EA50}"/>
              </a:ext>
            </a:extLst>
          </p:cNvPr>
          <p:cNvSpPr>
            <a:spLocks noGrp="1"/>
          </p:cNvSpPr>
          <p:nvPr>
            <p:ph type="body" sz="quarter" idx="3"/>
          </p:nvPr>
        </p:nvSpPr>
        <p:spPr>
          <a:xfrm>
            <a:off x="6289612" y="4361688"/>
            <a:ext cx="5065776" cy="448056"/>
          </a:xfrm>
        </p:spPr>
        <p:txBody>
          <a:bodyPr anchor="b">
            <a:normAutofit/>
          </a:bodyPr>
          <a:lstStyle>
            <a:lvl1pPr marL="0" indent="0">
              <a:buFont typeface="Arial" panose="020B0604020202020204" pitchFamily="34" charse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2" name="Content Placeholder 5">
            <a:extLst>
              <a:ext uri="{FF2B5EF4-FFF2-40B4-BE49-F238E27FC236}">
                <a16:creationId xmlns:a16="http://schemas.microsoft.com/office/drawing/2014/main" id="{9BEB2D80-6263-5794-6A1A-CFF345F7A92E}"/>
              </a:ext>
            </a:extLst>
          </p:cNvPr>
          <p:cNvSpPr>
            <a:spLocks noGrp="1"/>
          </p:cNvSpPr>
          <p:nvPr>
            <p:ph sz="quarter" idx="4"/>
          </p:nvPr>
        </p:nvSpPr>
        <p:spPr>
          <a:xfrm>
            <a:off x="6289612" y="4791456"/>
            <a:ext cx="5065776" cy="1408176"/>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8" name="Picture 37" descr="A group of flowers&#10;&#10;Description automatically generated with low confidence">
            <a:extLst>
              <a:ext uri="{FF2B5EF4-FFF2-40B4-BE49-F238E27FC236}">
                <a16:creationId xmlns:a16="http://schemas.microsoft.com/office/drawing/2014/main" id="{5B08C513-7071-2499-7E9D-CFD5A027C0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019083" y="2260473"/>
            <a:ext cx="1245309" cy="2314810"/>
          </a:xfrm>
          <a:prstGeom prst="rect">
            <a:avLst/>
          </a:prstGeom>
        </p:spPr>
      </p:pic>
      <p:sp>
        <p:nvSpPr>
          <p:cNvPr id="34" name="Text Placeholder 33">
            <a:extLst>
              <a:ext uri="{FF2B5EF4-FFF2-40B4-BE49-F238E27FC236}">
                <a16:creationId xmlns:a16="http://schemas.microsoft.com/office/drawing/2014/main" id="{BD46E6E9-39FE-B605-0786-F7F7E656F9B0}"/>
              </a:ext>
            </a:extLst>
          </p:cNvPr>
          <p:cNvSpPr>
            <a:spLocks noGrp="1"/>
          </p:cNvSpPr>
          <p:nvPr>
            <p:ph type="body" sz="quarter" idx="13" hasCustomPrompt="1"/>
          </p:nvPr>
        </p:nvSpPr>
        <p:spPr>
          <a:xfrm>
            <a:off x="466344" y="1426464"/>
            <a:ext cx="3922776" cy="4242816"/>
          </a:xfrm>
        </p:spPr>
        <p:txBody>
          <a:bodyPr anchor="ctr">
            <a:normAutofit/>
          </a:bodyPr>
          <a:lstStyle>
            <a:lvl1pPr marL="0" indent="0" algn="ctr">
              <a:spcBef>
                <a:spcPts val="0"/>
              </a:spcBef>
              <a:buNone/>
              <a:defRPr sz="30000">
                <a:solidFill>
                  <a:schemeClr val="bg1"/>
                </a:solidFill>
                <a:latin typeface="+mj-lt"/>
              </a:defRPr>
            </a:lvl1pPr>
          </a:lstStyle>
          <a:p>
            <a:pPr lvl="0"/>
            <a:r>
              <a:rPr lang="en-US" dirty="0"/>
              <a:t>X</a:t>
            </a:r>
          </a:p>
        </p:txBody>
      </p:sp>
    </p:spTree>
    <p:extLst>
      <p:ext uri="{BB962C8B-B14F-4D97-AF65-F5344CB8AC3E}">
        <p14:creationId xmlns:p14="http://schemas.microsoft.com/office/powerpoint/2010/main" val="4062460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1_Comparison">
    <p:bg>
      <p:bgPr>
        <a:solidFill>
          <a:schemeClr val="tx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88546F5-5752-9595-980A-9978EC65B179}"/>
              </a:ext>
            </a:extLst>
          </p:cNvPr>
          <p:cNvSpPr/>
          <p:nvPr userDrawn="1"/>
        </p:nvSpPr>
        <p:spPr>
          <a:xfrm>
            <a:off x="491679" y="319214"/>
            <a:ext cx="11208641" cy="58577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788B1DFD-B7E9-D65B-0A47-8D442617B0D0}"/>
              </a:ext>
            </a:extLst>
          </p:cNvPr>
          <p:cNvCxnSpPr>
            <a:cxnSpLocks/>
          </p:cNvCxnSpPr>
          <p:nvPr userDrawn="1"/>
        </p:nvCxnSpPr>
        <p:spPr>
          <a:xfrm>
            <a:off x="837235" y="1767119"/>
            <a:ext cx="1051656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descr="A picture containing mollusk, insect&#10;&#10;Description automatically generated">
            <a:extLst>
              <a:ext uri="{FF2B5EF4-FFF2-40B4-BE49-F238E27FC236}">
                <a16:creationId xmlns:a16="http://schemas.microsoft.com/office/drawing/2014/main" id="{4190CCC3-E5E8-9E96-318B-F3F62E2328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5658" y="1631192"/>
            <a:ext cx="1207554" cy="354511"/>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1124712"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124712" y="2629116"/>
            <a:ext cx="3200400" cy="3320861"/>
          </a:xfrm>
        </p:spPr>
        <p:txBody>
          <a:bodyPr>
            <a:normAutofit/>
          </a:bodyPr>
          <a:lstStyle>
            <a:lvl1pPr marL="228600" indent="-228600">
              <a:buClr>
                <a:srgbClr val="73292A"/>
              </a:buClr>
              <a:buFont typeface="Arial" panose="020B0604020202020204" pitchFamily="34" charset="0"/>
              <a:buChar char="•"/>
              <a:defRPr sz="1600"/>
            </a:lvl1pPr>
            <a:lvl2pPr marL="685800" indent="-228600">
              <a:buClr>
                <a:srgbClr val="73292A"/>
              </a:buClr>
              <a:buFont typeface="Arial" panose="020B0604020202020204" pitchFamily="34" charset="0"/>
              <a:buChar char="•"/>
              <a:defRPr sz="1400"/>
            </a:lvl2pPr>
            <a:lvl3pPr marL="1143000" indent="-228600">
              <a:buClr>
                <a:srgbClr val="73292A"/>
              </a:buClr>
              <a:buFont typeface="Arial" panose="020B0604020202020204" pitchFamily="34" charset="0"/>
              <a:buChar char="•"/>
              <a:defRPr sz="1200"/>
            </a:lvl3pPr>
            <a:lvl4pPr marL="1600200" indent="-228600">
              <a:buClr>
                <a:srgbClr val="73292A"/>
              </a:buClr>
              <a:buFont typeface="Arial" panose="020B0604020202020204" pitchFamily="34" charset="0"/>
              <a:buChar char="•"/>
              <a:defRPr sz="1100"/>
            </a:lvl4pPr>
            <a:lvl5pPr marL="2057400" indent="-228600">
              <a:buClr>
                <a:srgbClr val="73292A"/>
              </a:buClr>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4498848"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498848" y="2629116"/>
            <a:ext cx="3200400" cy="3320861"/>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Madhusudan Iyer – Detailed  Assessment</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15" name="Text Placeholder 4">
            <a:extLst>
              <a:ext uri="{FF2B5EF4-FFF2-40B4-BE49-F238E27FC236}">
                <a16:creationId xmlns:a16="http://schemas.microsoft.com/office/drawing/2014/main" id="{F270D939-D128-D431-82CE-9C15D5A7AA9A}"/>
              </a:ext>
            </a:extLst>
          </p:cNvPr>
          <p:cNvSpPr>
            <a:spLocks noGrp="1"/>
          </p:cNvSpPr>
          <p:nvPr>
            <p:ph type="body" sz="quarter" idx="13"/>
          </p:nvPr>
        </p:nvSpPr>
        <p:spPr>
          <a:xfrm>
            <a:off x="7909560"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4AAE69C6-BB37-BC70-8424-BC928D19C91A}"/>
              </a:ext>
            </a:extLst>
          </p:cNvPr>
          <p:cNvSpPr>
            <a:spLocks noGrp="1"/>
          </p:cNvSpPr>
          <p:nvPr>
            <p:ph sz="quarter" idx="14"/>
          </p:nvPr>
        </p:nvSpPr>
        <p:spPr>
          <a:xfrm>
            <a:off x="7909560" y="2629116"/>
            <a:ext cx="3200400" cy="3320861"/>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69908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6" name="Picture 5" descr="A picture containing fabric&#10;&#10;Description automatically generated">
            <a:extLst>
              <a:ext uri="{FF2B5EF4-FFF2-40B4-BE49-F238E27FC236}">
                <a16:creationId xmlns:a16="http://schemas.microsoft.com/office/drawing/2014/main" id="{E0606CB6-3E28-F128-51B5-3786D74048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67013" y="1162701"/>
            <a:ext cx="1562100" cy="4394200"/>
          </a:xfrm>
          <a:prstGeom prst="rect">
            <a:avLst/>
          </a:prstGeom>
        </p:spPr>
      </p:pic>
      <p:sp>
        <p:nvSpPr>
          <p:cNvPr id="18" name="Rectangle 17">
            <a:extLst>
              <a:ext uri="{FF2B5EF4-FFF2-40B4-BE49-F238E27FC236}">
                <a16:creationId xmlns:a16="http://schemas.microsoft.com/office/drawing/2014/main" id="{E64BBC1B-7DD9-DA00-15CC-B446DA472005}"/>
              </a:ext>
            </a:extLst>
          </p:cNvPr>
          <p:cNvSpPr/>
          <p:nvPr userDrawn="1"/>
        </p:nvSpPr>
        <p:spPr>
          <a:xfrm>
            <a:off x="0" y="0"/>
            <a:ext cx="6096000"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flower, plant&#10;&#10;Description automatically generated">
            <a:extLst>
              <a:ext uri="{FF2B5EF4-FFF2-40B4-BE49-F238E27FC236}">
                <a16:creationId xmlns:a16="http://schemas.microsoft.com/office/drawing/2014/main" id="{C88A03B2-8C41-A023-CB90-5F79A1F01A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77235" y="2476883"/>
            <a:ext cx="749300" cy="2755900"/>
          </a:xfrm>
          <a:prstGeom prst="rect">
            <a:avLst/>
          </a:prstGeom>
        </p:spPr>
      </p:pic>
      <p:pic>
        <p:nvPicPr>
          <p:cNvPr id="10" name="Picture 9" descr="A close-up of a flower&#10;&#10;Description automatically generated with low confidence">
            <a:extLst>
              <a:ext uri="{FF2B5EF4-FFF2-40B4-BE49-F238E27FC236}">
                <a16:creationId xmlns:a16="http://schemas.microsoft.com/office/drawing/2014/main" id="{9EA6110C-517A-C447-DB03-9A264F112F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19809" y="1695833"/>
            <a:ext cx="1155700" cy="4318000"/>
          </a:xfrm>
          <a:prstGeom prst="rect">
            <a:avLst/>
          </a:prstGeom>
        </p:spPr>
      </p:pic>
      <p:pic>
        <p:nvPicPr>
          <p:cNvPr id="12" name="Picture 11" descr="A close-up of a flower&#10;&#10;Description automatically generated with low confidence">
            <a:extLst>
              <a:ext uri="{FF2B5EF4-FFF2-40B4-BE49-F238E27FC236}">
                <a16:creationId xmlns:a16="http://schemas.microsoft.com/office/drawing/2014/main" id="{DC4249CD-2B45-A435-5B21-CFA70421386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66749" y="381916"/>
            <a:ext cx="1155700" cy="4318000"/>
          </a:xfrm>
          <a:prstGeom prst="rect">
            <a:avLst/>
          </a:prstGeom>
        </p:spPr>
      </p:pic>
      <p:sp>
        <p:nvSpPr>
          <p:cNvPr id="14" name="Rectangle 13">
            <a:extLst>
              <a:ext uri="{FF2B5EF4-FFF2-40B4-BE49-F238E27FC236}">
                <a16:creationId xmlns:a16="http://schemas.microsoft.com/office/drawing/2014/main" id="{7A7568A0-F819-551E-4780-20A651246990}"/>
              </a:ext>
            </a:extLst>
          </p:cNvPr>
          <p:cNvSpPr/>
          <p:nvPr userDrawn="1"/>
        </p:nvSpPr>
        <p:spPr>
          <a:xfrm>
            <a:off x="1024128" y="2162946"/>
            <a:ext cx="3794760" cy="2536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711D903-56F9-B09B-0443-A76786804823}"/>
              </a:ext>
            </a:extLst>
          </p:cNvPr>
          <p:cNvSpPr/>
          <p:nvPr userDrawn="1"/>
        </p:nvSpPr>
        <p:spPr>
          <a:xfrm>
            <a:off x="1131655" y="2264499"/>
            <a:ext cx="3585549" cy="233542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9D91551-9B41-0ACF-0BE6-9D174E6957FD}"/>
              </a:ext>
            </a:extLst>
          </p:cNvPr>
          <p:cNvSpPr>
            <a:spLocks noGrp="1"/>
          </p:cNvSpPr>
          <p:nvPr>
            <p:ph type="title"/>
          </p:nvPr>
        </p:nvSpPr>
        <p:spPr>
          <a:xfrm>
            <a:off x="1472184" y="2889504"/>
            <a:ext cx="2852928" cy="1088136"/>
          </a:xfrm>
        </p:spPr>
        <p:txBody>
          <a:bodyPr/>
          <a:lstStyle>
            <a:lvl1pPr algn="ctr">
              <a:defRPr/>
            </a:lvl1pPr>
          </a:lstStyle>
          <a:p>
            <a:r>
              <a:rPr lang="en-US"/>
              <a:t>Click to edit Master title style</a:t>
            </a:r>
          </a:p>
        </p:txBody>
      </p:sp>
      <p:sp>
        <p:nvSpPr>
          <p:cNvPr id="19" name="Content Placeholder 2">
            <a:extLst>
              <a:ext uri="{FF2B5EF4-FFF2-40B4-BE49-F238E27FC236}">
                <a16:creationId xmlns:a16="http://schemas.microsoft.com/office/drawing/2014/main" id="{545D3FB1-678F-0A9A-CCB6-435CE57DA0F6}"/>
              </a:ext>
            </a:extLst>
          </p:cNvPr>
          <p:cNvSpPr>
            <a:spLocks noGrp="1"/>
          </p:cNvSpPr>
          <p:nvPr>
            <p:ph idx="1"/>
          </p:nvPr>
        </p:nvSpPr>
        <p:spPr>
          <a:xfrm>
            <a:off x="8211312" y="2011680"/>
            <a:ext cx="2999232" cy="2843784"/>
          </a:xfrm>
        </p:spPr>
        <p:txBody>
          <a:bodyPr anchor="ctr">
            <a:normAutofit/>
          </a:bodyPr>
          <a:lstStyle>
            <a:lvl1pPr marL="0" indent="0" algn="l">
              <a:lnSpc>
                <a:spcPct val="150000"/>
              </a:lnSpc>
              <a:buNone/>
              <a:defRPr sz="2400">
                <a:latin typeface="Gill Sans Nova Light" panose="020F0302020204030204" pitchFamily="34" charset="0"/>
                <a:cs typeface="Gill Sans Nova Light" panose="020F0302020204030204" pitchFamily="34" charset="0"/>
              </a:defRPr>
            </a:lvl1pPr>
            <a:lvl2pPr algn="l">
              <a:lnSpc>
                <a:spcPct val="150000"/>
              </a:lnSpc>
              <a:defRPr sz="2000">
                <a:latin typeface="Gill Sans Nova Light" panose="020F0302020204030204" pitchFamily="34" charset="0"/>
                <a:cs typeface="Gill Sans Nova Light" panose="020F0302020204030204" pitchFamily="34" charset="0"/>
              </a:defRPr>
            </a:lvl2pPr>
            <a:lvl3pPr algn="ctr">
              <a:defRPr sz="1600">
                <a:latin typeface="Gill Sans Nova Light" panose="020F0302020204030204" pitchFamily="34" charset="0"/>
                <a:cs typeface="Gill Sans Nova Light" panose="020F0302020204030204" pitchFamily="34" charset="0"/>
              </a:defRPr>
            </a:lvl3pPr>
            <a:lvl4pPr algn="ctr">
              <a:defRPr sz="1400">
                <a:latin typeface="Gill Sans Nova Light" panose="020F0302020204030204" pitchFamily="34" charset="0"/>
                <a:cs typeface="Gill Sans Nova Light" panose="020F0302020204030204" pitchFamily="34" charset="0"/>
              </a:defRPr>
            </a:lvl4pPr>
            <a:lvl5pPr algn="ctr">
              <a:defRPr sz="1400">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824669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362110-9E75-C1E6-F3D3-769A27CB658B}"/>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0E61109-4A99-6337-9E7D-6AE0370E2A33}"/>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mollusk, insect&#10;&#10;Description automatically generated">
            <a:extLst>
              <a:ext uri="{FF2B5EF4-FFF2-40B4-BE49-F238E27FC236}">
                <a16:creationId xmlns:a16="http://schemas.microsoft.com/office/drawing/2014/main" id="{13B4663F-72DF-CD37-DE9D-C35DFB37E8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12" name="Title 1">
            <a:extLst>
              <a:ext uri="{FF2B5EF4-FFF2-40B4-BE49-F238E27FC236}">
                <a16:creationId xmlns:a16="http://schemas.microsoft.com/office/drawing/2014/main" id="{C48BE494-2D3C-A618-4422-6EA9496986DA}"/>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6069ADF-8CD9-4E77-BB8D-70D8824C5AE3}"/>
              </a:ext>
            </a:extLst>
          </p:cNvPr>
          <p:cNvSpPr>
            <a:spLocks noGrp="1"/>
          </p:cNvSpPr>
          <p:nvPr>
            <p:ph sz="half" idx="1"/>
          </p:nvPr>
        </p:nvSpPr>
        <p:spPr>
          <a:xfrm>
            <a:off x="838200" y="2628461"/>
            <a:ext cx="5181600" cy="3548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6172200" y="2628461"/>
            <a:ext cx="5181600" cy="3548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119B248-9F11-0A11-E6AF-776D371E14A3}"/>
              </a:ext>
            </a:extLst>
          </p:cNvPr>
          <p:cNvSpPr>
            <a:spLocks noGrp="1"/>
          </p:cNvSpPr>
          <p:nvPr>
            <p:ph type="ftr" sz="quarter" idx="10"/>
          </p:nvPr>
        </p:nvSpPr>
        <p:spPr/>
        <p:txBody>
          <a:bodyPr/>
          <a:lstStyle/>
          <a:p>
            <a:r>
              <a:rPr lang="en-US"/>
              <a:t>Madhusudan Iyer – Detailed  Assessment</a:t>
            </a:r>
            <a:endParaRPr lang="en-US" dirty="0"/>
          </a:p>
        </p:txBody>
      </p:sp>
      <p:sp>
        <p:nvSpPr>
          <p:cNvPr id="8" name="Slide Number Placeholder 7">
            <a:extLst>
              <a:ext uri="{FF2B5EF4-FFF2-40B4-BE49-F238E27FC236}">
                <a16:creationId xmlns:a16="http://schemas.microsoft.com/office/drawing/2014/main" id="{85EFD48A-F270-E4EE-7C35-F4304F3DDF35}"/>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7DEB86-4C56-EB31-FEEE-EC8AA99FB456}"/>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3C19EDA-96E7-C255-DFF9-F36A187EBACD}"/>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mollusk, insect&#10;&#10;Description automatically generated">
            <a:extLst>
              <a:ext uri="{FF2B5EF4-FFF2-40B4-BE49-F238E27FC236}">
                <a16:creationId xmlns:a16="http://schemas.microsoft.com/office/drawing/2014/main" id="{FAD938FE-3B63-4832-B610-64346C069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8" name="Title 1">
            <a:extLst>
              <a:ext uri="{FF2B5EF4-FFF2-40B4-BE49-F238E27FC236}">
                <a16:creationId xmlns:a16="http://schemas.microsoft.com/office/drawing/2014/main" id="{5B38128B-385C-B928-A4A8-BD98929D3DD4}"/>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Madhusudan Iyer – Detailed  Assessment</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2"/>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p:txBody>
          <a:bodyPr/>
          <a:lstStyle/>
          <a:p>
            <a:r>
              <a:rPr lang="en-US"/>
              <a:t>Madhusudan Iyer – Detailed  Assessment</a:t>
            </a:r>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F5AEF53B-C85C-47DB-ADE4-C1D9FA682945}"/>
              </a:ext>
            </a:extLst>
          </p:cNvPr>
          <p:cNvSpPr>
            <a:spLocks noGrp="1"/>
          </p:cNvSpPr>
          <p:nvPr>
            <p:ph type="ftr" sz="quarter" idx="11"/>
          </p:nvPr>
        </p:nvSpPr>
        <p:spPr/>
        <p:txBody>
          <a:bodyPr/>
          <a:lstStyle/>
          <a:p>
            <a:r>
              <a:rPr lang="en-US"/>
              <a:t>Madhusudan Iyer – Detailed  Assessment</a:t>
            </a:r>
            <a:endParaRPr lang="en-US" dirty="0"/>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8DA4DA3-10C7-48A6-9B15-38222B8CAD42}"/>
              </a:ext>
            </a:extLst>
          </p:cNvPr>
          <p:cNvSpPr>
            <a:spLocks noGrp="1"/>
          </p:cNvSpPr>
          <p:nvPr>
            <p:ph type="ftr" sz="quarter" idx="11"/>
          </p:nvPr>
        </p:nvSpPr>
        <p:spPr/>
        <p:txBody>
          <a:bodyPr/>
          <a:lstStyle/>
          <a:p>
            <a:r>
              <a:rPr lang="en-US"/>
              <a:t>Madhusudan Iyer – Detailed  Assessment</a:t>
            </a:r>
            <a:endParaRPr lang="en-US" dirty="0"/>
          </a:p>
        </p:txBody>
      </p:sp>
      <p:sp>
        <p:nvSpPr>
          <p:cNvPr id="7" name="Slide Number Placeholder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228600" y="6356350"/>
            <a:ext cx="4114800" cy="365125"/>
          </a:xfrm>
          <a:prstGeom prst="rect">
            <a:avLst/>
          </a:prstGeom>
        </p:spPr>
        <p:txBody>
          <a:bodyPr vert="horz" lIns="91440" tIns="45720" rIns="91440" bIns="45720" rtlCol="0" anchor="ctr"/>
          <a:lstStyle>
            <a:lvl1pPr algn="l">
              <a:defRPr sz="1200">
                <a:solidFill>
                  <a:schemeClr val="tx1"/>
                </a:solidFill>
                <a:latin typeface="Gill Sans Nova Light" panose="020F0302020204030204" pitchFamily="34" charset="0"/>
                <a:cs typeface="Gill Sans Nova Light" panose="020F0302020204030204" pitchFamily="34" charset="0"/>
              </a:defRPr>
            </a:lvl1pPr>
          </a:lstStyle>
          <a:p>
            <a:r>
              <a:rPr lang="en-US"/>
              <a:t>Madhusudan Iyer – Detailed  Assessment</a:t>
            </a:r>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208008" y="6356350"/>
            <a:ext cx="2743200" cy="365125"/>
          </a:xfrm>
          <a:prstGeom prst="rect">
            <a:avLst/>
          </a:prstGeom>
        </p:spPr>
        <p:txBody>
          <a:bodyPr vert="horz" lIns="91440" tIns="45720" rIns="91440" bIns="45720" rtlCol="0" anchor="ctr"/>
          <a:lstStyle>
            <a:lvl1pPr algn="r">
              <a:defRPr sz="1200">
                <a:solidFill>
                  <a:schemeClr val="tx1"/>
                </a:solidFill>
                <a:latin typeface="Gill Sans Nova Light" panose="020F0302020204030204" pitchFamily="34" charset="0"/>
                <a:cs typeface="Gill Sans Nova Light" panose="020F030202020403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9" r:id="rId3"/>
    <p:sldLayoutId id="2147483651" r:id="rId4"/>
    <p:sldLayoutId id="2147483650" r:id="rId5"/>
    <p:sldLayoutId id="2147483663" r:id="rId6"/>
    <p:sldLayoutId id="2147483665" r:id="rId7"/>
    <p:sldLayoutId id="2147483660" r:id="rId8"/>
    <p:sldLayoutId id="2147483661" r:id="rId9"/>
    <p:sldLayoutId id="2147483662" r:id="rId10"/>
    <p:sldLayoutId id="2147483666" r:id="rId11"/>
    <p:sldLayoutId id="2147483653" r:id="rId12"/>
    <p:sldLayoutId id="2147483664" r:id="rId13"/>
    <p:sldLayoutId id="2147483667" r:id="rId14"/>
    <p:sldLayoutId id="2147483652" r:id="rId15"/>
    <p:sldLayoutId id="2147483654" r:id="rId16"/>
    <p:sldLayoutId id="2147483655" r:id="rId17"/>
    <p:sldLayoutId id="2147483656" r:id="rId18"/>
    <p:sldLayoutId id="2147483657" r:id="rId19"/>
  </p:sldLayoutIdLst>
  <p:hf sldNum="0" hdr="0"/>
  <p:txStyles>
    <p:title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73292A"/>
        </a:buClr>
        <a:buFont typeface="Arial" panose="020B0604020202020204" pitchFamily="34" charset="0"/>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rgbClr val="73292A"/>
        </a:buClr>
        <a:buFont typeface="Arial" panose="020B0604020202020204" pitchFamily="34" charset="0"/>
        <a:buChar char="•"/>
        <a:defRPr sz="2400" kern="120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rgbClr val="73292A"/>
        </a:buClr>
        <a:buFont typeface="Arial" panose="020B0604020202020204" pitchFamily="34" charset="0"/>
        <a:buChar char="•"/>
        <a:defRPr sz="2000" kern="120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rgbClr val="73292A"/>
        </a:buClr>
        <a:buFont typeface="Arial" panose="020B0604020202020204" pitchFamily="34" charset="0"/>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rgbClr val="73292A"/>
        </a:buClr>
        <a:buFont typeface="Arial" panose="020B0604020202020204" pitchFamily="34" charset="0"/>
        <a:buChar char="•"/>
        <a:defRPr sz="18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www.instagram.com/divine_dhritii/?hl=en" TargetMode="External"/><Relationship Id="rId2" Type="http://schemas.openxmlformats.org/officeDocument/2006/relationships/hyperlink" Target="http://www.youtube.com/@DhritiiS" TargetMode="Externa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5.png"/><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mailto:Beingdivineandblissful@gmail.com"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5050970" y="136525"/>
            <a:ext cx="6900237" cy="6721475"/>
          </a:xfrm>
        </p:spPr>
        <p:txBody>
          <a:bodyPr anchor="t">
            <a:noAutofit/>
          </a:bodyPr>
          <a:lstStyle/>
          <a:p>
            <a:pPr>
              <a:spcBef>
                <a:spcPts val="600"/>
              </a:spcBef>
              <a:spcAft>
                <a:spcPts val="600"/>
              </a:spcAft>
            </a:pPr>
            <a:br>
              <a:rPr lang="en-US" sz="1800" b="1" i="1" dirty="0">
                <a:latin typeface="Gill Sans Nova Light" panose="020B0302020104020203" pitchFamily="34" charset="0"/>
                <a:ea typeface="+mn-ea"/>
                <a:cs typeface="Gill Sans Light" panose="020B0302020104020203" pitchFamily="34" charset="-79"/>
              </a:rPr>
            </a:br>
            <a:r>
              <a:rPr lang="en-US" sz="1900" b="1" i="1" dirty="0">
                <a:latin typeface="Gill Sans Nova Light" panose="020B0302020104020203" pitchFamily="34" charset="0"/>
                <a:ea typeface="+mn-ea"/>
                <a:cs typeface="Gill Sans Light" panose="020B0302020104020203" pitchFamily="34" charset="-79"/>
              </a:rPr>
              <a:t>Ms. Dhritii is a Spiritual Counsellor &amp; Advisor, Being Sensible.</a:t>
            </a:r>
            <a:br>
              <a:rPr lang="en-US" sz="1900" b="1" i="1" dirty="0">
                <a:latin typeface="Gill Sans Nova Light" panose="020B0302020104020203" pitchFamily="34" charset="0"/>
                <a:ea typeface="+mn-ea"/>
                <a:cs typeface="Gill Sans Light" panose="020B0302020104020203" pitchFamily="34" charset="-79"/>
              </a:rPr>
            </a:br>
            <a:br>
              <a:rPr lang="en-US" sz="1900" b="1" i="1" dirty="0">
                <a:latin typeface="Gill Sans Nova Light" panose="020B0302020104020203" pitchFamily="34" charset="0"/>
                <a:ea typeface="+mn-ea"/>
                <a:cs typeface="Gill Sans Light" panose="020B0302020104020203" pitchFamily="34" charset="-79"/>
              </a:rPr>
            </a:br>
            <a:r>
              <a:rPr lang="en-US" sz="1900" b="1" i="1" dirty="0">
                <a:latin typeface="Gill Sans Nova Light" panose="020B0302020104020203" pitchFamily="34" charset="0"/>
                <a:ea typeface="+mn-ea"/>
                <a:cs typeface="Gill Sans Light" panose="020B0302020104020203" pitchFamily="34" charset="-79"/>
              </a:rPr>
              <a:t>She is an Astrologer, Numerologist, Vaastu Consultant , Career Counsellor  and Tarot Card Reader.</a:t>
            </a:r>
            <a:br>
              <a:rPr lang="en-US" sz="1900" b="1" i="1" dirty="0">
                <a:latin typeface="Gill Sans Nova Light" panose="020B0302020104020203" pitchFamily="34" charset="0"/>
                <a:ea typeface="+mn-ea"/>
                <a:cs typeface="Gill Sans Light" panose="020B0302020104020203" pitchFamily="34" charset="-79"/>
              </a:rPr>
            </a:br>
            <a:br>
              <a:rPr lang="en-US" sz="1900" b="1" i="1" dirty="0">
                <a:latin typeface="Gill Sans Nova Light" panose="020B0302020104020203" pitchFamily="34" charset="0"/>
                <a:ea typeface="+mn-ea"/>
                <a:cs typeface="Gill Sans Light" panose="020B0302020104020203" pitchFamily="34" charset="-79"/>
              </a:rPr>
            </a:br>
            <a:r>
              <a:rPr lang="en-US" sz="1900" b="1" i="1" dirty="0">
                <a:latin typeface="Gill Sans Nova Light" panose="020B0302020104020203" pitchFamily="34" charset="0"/>
                <a:ea typeface="+mn-ea"/>
                <a:cs typeface="Gill Sans Light" panose="020B0302020104020203" pitchFamily="34" charset="-79"/>
              </a:rPr>
              <a:t>She is currently considering topics relating to Education, Career, Finance, Relationship, Health, Travel, Visa, Property, Litigation, etc.</a:t>
            </a:r>
            <a:br>
              <a:rPr lang="en-US" sz="1900" b="1" i="1" dirty="0">
                <a:latin typeface="Gill Sans Nova Light" panose="020B0302020104020203" pitchFamily="34" charset="0"/>
                <a:ea typeface="+mn-ea"/>
                <a:cs typeface="Gill Sans Light" panose="020B0302020104020203" pitchFamily="34" charset="-79"/>
              </a:rPr>
            </a:br>
            <a:br>
              <a:rPr lang="en-US" sz="1900" b="1" i="1" dirty="0">
                <a:latin typeface="Gill Sans Nova Light" panose="020B0302020104020203" pitchFamily="34" charset="0"/>
                <a:ea typeface="+mn-ea"/>
                <a:cs typeface="Gill Sans Light" panose="020B0302020104020203" pitchFamily="34" charset="-79"/>
              </a:rPr>
            </a:br>
            <a:r>
              <a:rPr lang="en-US" sz="1900" b="1" i="1" dirty="0">
                <a:latin typeface="Gill Sans Nova Light" panose="020B0302020104020203" pitchFamily="34" charset="0"/>
                <a:ea typeface="+mn-ea"/>
                <a:cs typeface="Gill Sans Light" panose="020B0302020104020203" pitchFamily="34" charset="-79"/>
              </a:rPr>
              <a:t>Her forte is Consultation (Prediction &amp; Counselling) and Program (Teaching).</a:t>
            </a:r>
            <a:br>
              <a:rPr lang="en-US" sz="1900" b="1" i="1" dirty="0">
                <a:latin typeface="Gill Sans Nova Light" panose="020B0302020104020203" pitchFamily="34" charset="0"/>
                <a:ea typeface="+mn-ea"/>
                <a:cs typeface="Gill Sans Light" panose="020B0302020104020203" pitchFamily="34" charset="-79"/>
              </a:rPr>
            </a:br>
            <a:br>
              <a:rPr lang="en-US" sz="1900" b="1" i="1" dirty="0">
                <a:latin typeface="Gill Sans Nova Light" panose="020B0302020104020203" pitchFamily="34" charset="0"/>
                <a:ea typeface="+mn-ea"/>
                <a:cs typeface="Gill Sans Light" panose="020B0302020104020203" pitchFamily="34" charset="-79"/>
              </a:rPr>
            </a:br>
            <a:r>
              <a:rPr lang="en-US" sz="1900" b="1" i="1" dirty="0">
                <a:latin typeface="Gill Sans Nova Light" panose="020B0302020104020203" pitchFamily="34" charset="0"/>
                <a:ea typeface="+mn-ea"/>
                <a:cs typeface="Gill Sans Light" panose="020B0302020104020203" pitchFamily="34" charset="-79"/>
              </a:rPr>
              <a:t>She is a pure soul, connected to the Divine and has been chosen by the Divine Intelligence to coach individuals in the field of Spirituality and serve the public.</a:t>
            </a:r>
            <a:br>
              <a:rPr lang="en-US" sz="1900" b="1" i="1" dirty="0">
                <a:latin typeface="Gill Sans Nova Light" panose="020B0302020104020203" pitchFamily="34" charset="0"/>
                <a:ea typeface="+mn-ea"/>
                <a:cs typeface="Gill Sans Light" panose="020B0302020104020203" pitchFamily="34" charset="-79"/>
              </a:rPr>
            </a:br>
            <a:br>
              <a:rPr lang="en-US" sz="1900" b="1" i="1" dirty="0">
                <a:latin typeface="Gill Sans Nova Light" panose="020B0302020104020203" pitchFamily="34" charset="0"/>
                <a:ea typeface="+mn-ea"/>
                <a:cs typeface="Gill Sans Light" panose="020B0302020104020203" pitchFamily="34" charset="-79"/>
              </a:rPr>
            </a:br>
            <a:r>
              <a:rPr lang="en-US" sz="1900" b="1" i="1" dirty="0">
                <a:latin typeface="Gill Sans Nova Light" panose="020B0302020104020203" pitchFamily="34" charset="0"/>
                <a:ea typeface="+mn-ea"/>
                <a:cs typeface="Gill Sans Light" panose="020B0302020104020203" pitchFamily="34" charset="-79"/>
              </a:rPr>
              <a:t>Her key traits include understanding the individual with complete empathy, thinking out of the box, a solution provider, honest, agile, exercising discretion, diplomacy and tact, analytical thinking, excellent communication skills and result oriented.</a:t>
            </a:r>
            <a:br>
              <a:rPr lang="en-US" sz="1900" b="1" i="1" dirty="0">
                <a:latin typeface="Gill Sans Nova Light" panose="020B0302020104020203" pitchFamily="34" charset="0"/>
                <a:ea typeface="+mn-ea"/>
                <a:cs typeface="Gill Sans Light" panose="020B0302020104020203" pitchFamily="34" charset="-79"/>
              </a:rPr>
            </a:br>
            <a:br>
              <a:rPr lang="en-US" sz="1900" b="1" i="1" dirty="0">
                <a:latin typeface="Gill Sans Nova Light" panose="020B0302020104020203" pitchFamily="34" charset="0"/>
                <a:ea typeface="+mn-ea"/>
                <a:cs typeface="Gill Sans Light" panose="020B0302020104020203" pitchFamily="34" charset="-79"/>
              </a:rPr>
            </a:br>
            <a:r>
              <a:rPr lang="en-US" sz="1900" b="1" i="1" dirty="0">
                <a:latin typeface="Gill Sans Nova Light" panose="020B0302020104020203" pitchFamily="34" charset="0"/>
                <a:ea typeface="+mn-ea"/>
                <a:cs typeface="Gill Sans Light" panose="020B0302020104020203" pitchFamily="34" charset="-79"/>
              </a:rPr>
              <a:t>Key links</a:t>
            </a:r>
            <a:br>
              <a:rPr lang="en-US" sz="1900" b="1" i="1" dirty="0">
                <a:latin typeface="Gill Sans Nova Light" panose="020B0302020104020203" pitchFamily="34" charset="0"/>
                <a:ea typeface="+mn-ea"/>
                <a:cs typeface="Gill Sans Light" panose="020B0302020104020203" pitchFamily="34" charset="-79"/>
              </a:rPr>
            </a:br>
            <a:r>
              <a:rPr lang="en-US" sz="1900" b="1" i="1" dirty="0">
                <a:latin typeface="Gill Sans Nova Light" panose="020B0302020104020203" pitchFamily="34" charset="0"/>
                <a:ea typeface="+mn-ea"/>
                <a:cs typeface="Gill Sans Light" panose="020B0302020104020203" pitchFamily="34" charset="-79"/>
              </a:rPr>
              <a:t>1. https://beingsensibles.com/contact/</a:t>
            </a:r>
            <a:br>
              <a:rPr lang="en-US" sz="1900" b="1" i="1" dirty="0">
                <a:latin typeface="Gill Sans Nova Light" panose="020B0302020104020203" pitchFamily="34" charset="0"/>
                <a:ea typeface="+mn-ea"/>
                <a:cs typeface="Gill Sans Light" panose="020B0302020104020203" pitchFamily="34" charset="-79"/>
              </a:rPr>
            </a:br>
            <a:r>
              <a:rPr lang="en-US" sz="1900" b="1" i="1" dirty="0">
                <a:latin typeface="Gill Sans Nova Light" panose="020B0302020104020203" pitchFamily="34" charset="0"/>
                <a:ea typeface="+mn-ea"/>
                <a:cs typeface="Gill Sans Light" panose="020B0302020104020203" pitchFamily="34" charset="-79"/>
              </a:rPr>
              <a:t>2. </a:t>
            </a:r>
            <a:r>
              <a:rPr lang="en-US" sz="1900" b="1" i="1" dirty="0">
                <a:latin typeface="Gill Sans Nova Light" panose="020B0302020104020203" pitchFamily="34" charset="0"/>
                <a:ea typeface="+mn-ea"/>
                <a:cs typeface="Gill Sans Light" panose="020B0302020104020203" pitchFamily="34" charset="-79"/>
                <a:hlinkClick r:id="rId2"/>
              </a:rPr>
              <a:t>http://www.youtube.com/@DhritiiS</a:t>
            </a:r>
            <a:br>
              <a:rPr lang="en-US" sz="1900" b="1" i="1" dirty="0">
                <a:latin typeface="Gill Sans Nova Light" panose="020B0302020104020203" pitchFamily="34" charset="0"/>
                <a:ea typeface="+mn-ea"/>
                <a:cs typeface="Gill Sans Light" panose="020B0302020104020203" pitchFamily="34" charset="-79"/>
              </a:rPr>
            </a:br>
            <a:r>
              <a:rPr lang="en-US" sz="1900" b="1" i="1" dirty="0">
                <a:latin typeface="Gill Sans Nova Light" panose="020B0302020104020203" pitchFamily="34" charset="0"/>
                <a:ea typeface="+mn-ea"/>
                <a:cs typeface="Gill Sans Light" panose="020B0302020104020203" pitchFamily="34" charset="-79"/>
              </a:rPr>
              <a:t>3. http://www.linkedin.com/in/</a:t>
            </a:r>
            <a:br>
              <a:rPr lang="en-US" sz="1900" b="1" i="1" dirty="0">
                <a:latin typeface="Gill Sans Nova Light" panose="020B0302020104020203" pitchFamily="34" charset="0"/>
                <a:ea typeface="+mn-ea"/>
                <a:cs typeface="Gill Sans Light" panose="020B0302020104020203" pitchFamily="34" charset="-79"/>
              </a:rPr>
            </a:br>
            <a:r>
              <a:rPr lang="en-US" sz="1900" b="1" i="1" dirty="0">
                <a:latin typeface="Gill Sans Nova Light" panose="020B0302020104020203" pitchFamily="34" charset="0"/>
                <a:ea typeface="+mn-ea"/>
                <a:cs typeface="Gill Sans Light" panose="020B0302020104020203" pitchFamily="34" charset="-79"/>
              </a:rPr>
              <a:t>4. </a:t>
            </a:r>
            <a:r>
              <a:rPr lang="en-US" sz="1900" b="1" i="1" dirty="0">
                <a:latin typeface="Gill Sans Nova Light" panose="020B0302020104020203" pitchFamily="34" charset="0"/>
                <a:ea typeface="+mn-ea"/>
                <a:cs typeface="Gill Sans Light" panose="020B0302020104020203" pitchFamily="34" charset="-79"/>
                <a:hlinkClick r:id="rId3"/>
              </a:rPr>
              <a:t>https://www.instagram.com/divine_dhritii/?hl=en</a:t>
            </a:r>
            <a:br>
              <a:rPr lang="en-US" sz="1900" b="1" i="1" dirty="0">
                <a:latin typeface="Gill Sans Nova Light" panose="020B0302020104020203" pitchFamily="34" charset="0"/>
                <a:ea typeface="+mn-ea"/>
                <a:cs typeface="Gill Sans Light" panose="020B0302020104020203" pitchFamily="34" charset="-79"/>
              </a:rPr>
            </a:br>
            <a:br>
              <a:rPr lang="en-US" sz="1900" b="1" i="1" dirty="0">
                <a:latin typeface="Gill Sans Nova Light" panose="020B0302020104020203" pitchFamily="34" charset="0"/>
                <a:ea typeface="+mn-ea"/>
                <a:cs typeface="Gill Sans Light" panose="020B0302020104020203" pitchFamily="34" charset="-79"/>
              </a:rPr>
            </a:br>
            <a:br>
              <a:rPr lang="en-US" sz="1900" b="1" i="1" dirty="0">
                <a:latin typeface="Gill Sans Nova Light" panose="020B0302020104020203" pitchFamily="34" charset="0"/>
                <a:ea typeface="+mn-ea"/>
                <a:cs typeface="Gill Sans Light" panose="020B0302020104020203" pitchFamily="34" charset="-79"/>
              </a:rPr>
            </a:br>
            <a:br>
              <a:rPr lang="en-US" sz="2100" b="1" i="1" dirty="0">
                <a:latin typeface="Gill Sans Nova Light" panose="020B0302020104020203" pitchFamily="34" charset="0"/>
                <a:ea typeface="+mn-ea"/>
                <a:cs typeface="Gill Sans Light" panose="020B0302020104020203" pitchFamily="34" charset="-79"/>
              </a:rPr>
            </a:br>
            <a:br>
              <a:rPr lang="en-US" sz="2200" b="1" i="1" dirty="0">
                <a:latin typeface="Gill Sans Nova Light" panose="020B0302020104020203" pitchFamily="34" charset="0"/>
                <a:ea typeface="+mn-ea"/>
                <a:cs typeface="Gill Sans Light" panose="020B0302020104020203" pitchFamily="34" charset="-79"/>
              </a:rPr>
            </a:br>
            <a:endParaRPr lang="en-US" sz="2200" b="1" dirty="0">
              <a:latin typeface="Monotype Corsiva" panose="03010101010201010101" pitchFamily="66" charset="0"/>
            </a:endParaRPr>
          </a:p>
        </p:txBody>
      </p:sp>
      <p:pic>
        <p:nvPicPr>
          <p:cNvPr id="10" name="Picture 9" descr="Floral leaf accent">
            <a:extLst>
              <a:ext uri="{FF2B5EF4-FFF2-40B4-BE49-F238E27FC236}">
                <a16:creationId xmlns:a16="http://schemas.microsoft.com/office/drawing/2014/main" id="{1CABBF9A-AC19-48D9-D218-D09928CE16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990394" y="3301247"/>
            <a:ext cx="1250823" cy="794641"/>
          </a:xfrm>
          <a:prstGeom prst="rect">
            <a:avLst/>
          </a:prstGeom>
        </p:spPr>
      </p:pic>
      <p:sp>
        <p:nvSpPr>
          <p:cNvPr id="14" name="Double Wave 13">
            <a:extLst>
              <a:ext uri="{FF2B5EF4-FFF2-40B4-BE49-F238E27FC236}">
                <a16:creationId xmlns:a16="http://schemas.microsoft.com/office/drawing/2014/main" id="{D75EBFA0-E8EA-FAA5-8310-5AFEDE69C6A9}"/>
              </a:ext>
            </a:extLst>
          </p:cNvPr>
          <p:cNvSpPr/>
          <p:nvPr/>
        </p:nvSpPr>
        <p:spPr>
          <a:xfrm>
            <a:off x="448235" y="296463"/>
            <a:ext cx="3060075" cy="892257"/>
          </a:xfrm>
          <a:prstGeom prst="doubleWave">
            <a:avLst>
              <a:gd name="adj1" fmla="val 6250"/>
              <a:gd name="adj2" fmla="val -455"/>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b="1" dirty="0">
                <a:solidFill>
                  <a:schemeClr val="tx1"/>
                </a:solidFill>
                <a:ea typeface="+mj-ea"/>
                <a:cs typeface="+mj-cs"/>
              </a:rPr>
              <a:t>Dhritii, </a:t>
            </a:r>
          </a:p>
          <a:p>
            <a:pPr algn="ctr"/>
            <a:r>
              <a:rPr lang="en-IN" b="1" dirty="0">
                <a:solidFill>
                  <a:schemeClr val="tx1"/>
                </a:solidFill>
                <a:ea typeface="+mj-ea"/>
                <a:cs typeface="+mj-cs"/>
              </a:rPr>
              <a:t>Spiritual Counsellor &amp; Advisor,</a:t>
            </a:r>
          </a:p>
          <a:p>
            <a:pPr algn="ctr"/>
            <a:r>
              <a:rPr lang="en-IN" b="1" dirty="0">
                <a:solidFill>
                  <a:schemeClr val="tx1"/>
                </a:solidFill>
                <a:ea typeface="+mj-ea"/>
                <a:cs typeface="+mj-cs"/>
              </a:rPr>
              <a:t>Being Sensible</a:t>
            </a:r>
          </a:p>
        </p:txBody>
      </p:sp>
      <p:pic>
        <p:nvPicPr>
          <p:cNvPr id="6" name="Picture 5">
            <a:extLst>
              <a:ext uri="{FF2B5EF4-FFF2-40B4-BE49-F238E27FC236}">
                <a16:creationId xmlns:a16="http://schemas.microsoft.com/office/drawing/2014/main" id="{E3D6705C-A24C-7D01-27A7-1B991E7B376F}"/>
              </a:ext>
            </a:extLst>
          </p:cNvPr>
          <p:cNvPicPr>
            <a:picLocks noChangeAspect="1"/>
          </p:cNvPicPr>
          <p:nvPr/>
        </p:nvPicPr>
        <p:blipFill>
          <a:blip r:embed="rId5"/>
          <a:stretch>
            <a:fillRect/>
          </a:stretch>
        </p:blipFill>
        <p:spPr>
          <a:xfrm>
            <a:off x="448235" y="1514274"/>
            <a:ext cx="3895165" cy="45053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a:extLst>
              <a:ext uri="{FF2B5EF4-FFF2-40B4-BE49-F238E27FC236}">
                <a16:creationId xmlns:a16="http://schemas.microsoft.com/office/drawing/2014/main" id="{9527C759-FEB4-72C3-7E2C-EAC1F56D5595}"/>
              </a:ext>
            </a:extLst>
          </p:cNvPr>
          <p:cNvPicPr>
            <a:picLocks noChangeAspect="1"/>
          </p:cNvPicPr>
          <p:nvPr/>
        </p:nvPicPr>
        <p:blipFill>
          <a:blip r:embed="rId6"/>
          <a:stretch>
            <a:fillRect/>
          </a:stretch>
        </p:blipFill>
        <p:spPr>
          <a:xfrm>
            <a:off x="3680148" y="363894"/>
            <a:ext cx="761223" cy="755779"/>
          </a:xfrm>
          <a:prstGeom prst="rect">
            <a:avLst/>
          </a:prstGeom>
        </p:spPr>
      </p:pic>
    </p:spTree>
    <p:extLst>
      <p:ext uri="{BB962C8B-B14F-4D97-AF65-F5344CB8AC3E}">
        <p14:creationId xmlns:p14="http://schemas.microsoft.com/office/powerpoint/2010/main" val="2088339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5050971" y="409575"/>
            <a:ext cx="6900237" cy="5600700"/>
          </a:xfrm>
        </p:spPr>
        <p:txBody>
          <a:bodyPr anchor="t">
            <a:noAutofit/>
          </a:bodyPr>
          <a:lstStyle/>
          <a:p>
            <a:pPr algn="just">
              <a:spcBef>
                <a:spcPts val="600"/>
              </a:spcBef>
              <a:spcAft>
                <a:spcPts val="600"/>
              </a:spcAft>
            </a:pPr>
            <a:br>
              <a:rPr lang="en-US" sz="1800" b="1" i="1" dirty="0">
                <a:latin typeface="Gill Sans Nova Light" panose="020B0302020104020203" pitchFamily="34" charset="0"/>
                <a:ea typeface="+mn-ea"/>
                <a:cs typeface="Gill Sans Light" panose="020B0302020104020203" pitchFamily="34" charset="-79"/>
              </a:rPr>
            </a:br>
            <a:r>
              <a:rPr lang="en-US" sz="2000" b="1" i="1" dirty="0">
                <a:latin typeface="Gill Sans Nova Light" panose="020B0302020104020203" pitchFamily="34" charset="0"/>
                <a:ea typeface="+mn-ea"/>
                <a:cs typeface="Gill Sans Light" panose="020B0302020104020203" pitchFamily="34" charset="-79"/>
              </a:rPr>
              <a:t>This is her second phase of her career wherein she is completely committed to the field of spirituality whereas her first phase of life is inspirational, in terms of her academic and professional accomplishments.</a:t>
            </a:r>
            <a:br>
              <a:rPr lang="en-US" sz="2000" b="1" i="1" dirty="0">
                <a:latin typeface="Gill Sans Nova Light" panose="020B0302020104020203" pitchFamily="34" charset="0"/>
                <a:ea typeface="+mn-ea"/>
                <a:cs typeface="Gill Sans Light" panose="020B0302020104020203" pitchFamily="34" charset="-79"/>
              </a:rPr>
            </a:br>
            <a:br>
              <a:rPr lang="en-US" sz="2000" b="1" i="1" dirty="0">
                <a:latin typeface="Gill Sans Nova Light" panose="020B0302020104020203" pitchFamily="34" charset="0"/>
                <a:ea typeface="+mn-ea"/>
                <a:cs typeface="Gill Sans Light" panose="020B0302020104020203" pitchFamily="34" charset="-79"/>
              </a:rPr>
            </a:br>
            <a:br>
              <a:rPr lang="en-US" sz="2000" b="1" i="1" dirty="0">
                <a:latin typeface="Gill Sans Nova Light" panose="020B0302020104020203" pitchFamily="34" charset="0"/>
                <a:ea typeface="+mn-ea"/>
                <a:cs typeface="Gill Sans Light" panose="020B0302020104020203" pitchFamily="34" charset="-79"/>
              </a:rPr>
            </a:br>
            <a:r>
              <a:rPr lang="en-US" sz="2000" b="1" i="1" dirty="0">
                <a:latin typeface="Gill Sans Nova Light" panose="020B0302020104020203" pitchFamily="34" charset="0"/>
                <a:ea typeface="+mn-ea"/>
                <a:cs typeface="Gill Sans Light" panose="020B0302020104020203" pitchFamily="34" charset="-79"/>
              </a:rPr>
              <a:t>Her real name is Ms. Falguni Sanghvi and she is Harvard certified (Negotiation Mastery &amp; Management Essentials), Corporate Legal Professional  &amp; Chartered Secretary (India &amp; UK) with  around 20 years of experience in Commercial Legal Operations, Risk Assessment - Tenders, Contract Management, Advisory and Litigation, Compliance Management and Company Secretarial matters across Information Technology, Financial Services, Real Estate, Telecommunications, Manufacturing, Brokerage and Business Consulting.</a:t>
            </a:r>
            <a:br>
              <a:rPr lang="en-US" sz="2000" b="1" i="1" dirty="0">
                <a:latin typeface="Gill Sans Nova Light" panose="020B0302020104020203" pitchFamily="34" charset="0"/>
                <a:ea typeface="+mn-ea"/>
                <a:cs typeface="Gill Sans Light" panose="020B0302020104020203" pitchFamily="34" charset="-79"/>
              </a:rPr>
            </a:br>
            <a:br>
              <a:rPr lang="en-US" sz="2000" b="1" i="1" dirty="0">
                <a:latin typeface="Gill Sans Nova Light" panose="020B0302020104020203" pitchFamily="34" charset="0"/>
                <a:ea typeface="+mn-ea"/>
                <a:cs typeface="Gill Sans Light" panose="020B0302020104020203" pitchFamily="34" charset="-79"/>
              </a:rPr>
            </a:br>
            <a:br>
              <a:rPr lang="en-US" sz="2000" b="1" i="1" dirty="0">
                <a:latin typeface="Gill Sans Nova Light" panose="020B0302020104020203" pitchFamily="34" charset="0"/>
                <a:ea typeface="+mn-ea"/>
                <a:cs typeface="Gill Sans Light" panose="020B0302020104020203" pitchFamily="34" charset="-79"/>
              </a:rPr>
            </a:br>
            <a:r>
              <a:rPr lang="en-US" sz="2000" b="1" i="1" dirty="0">
                <a:latin typeface="Gill Sans Nova Light" panose="020B0302020104020203" pitchFamily="34" charset="0"/>
                <a:ea typeface="+mn-ea"/>
                <a:cs typeface="Gill Sans Light" panose="020B0302020104020203" pitchFamily="34" charset="-79"/>
              </a:rPr>
              <a:t>Her experience  also includes her dealing with international and domestic clients with complete excellence, passion and utilizing her expertise to resolve their challenges</a:t>
            </a:r>
            <a:r>
              <a:rPr lang="en-US" sz="2200" b="1" i="1" dirty="0">
                <a:latin typeface="Gill Sans Nova Light" panose="020B0302020104020203" pitchFamily="34" charset="0"/>
                <a:ea typeface="+mn-ea"/>
                <a:cs typeface="Gill Sans Light" panose="020B0302020104020203" pitchFamily="34" charset="-79"/>
              </a:rPr>
              <a:t>.</a:t>
            </a:r>
            <a:br>
              <a:rPr lang="en-US" sz="2200" b="1" i="1" dirty="0">
                <a:latin typeface="Gill Sans Nova Light" panose="020B0302020104020203" pitchFamily="34" charset="0"/>
                <a:ea typeface="+mn-ea"/>
                <a:cs typeface="Gill Sans Light" panose="020B0302020104020203" pitchFamily="34" charset="-79"/>
              </a:rPr>
            </a:br>
            <a:br>
              <a:rPr lang="en-US" sz="1800" b="1" i="1" dirty="0">
                <a:latin typeface="Gill Sans Nova Light" panose="020B0302020104020203" pitchFamily="34" charset="0"/>
                <a:ea typeface="+mn-ea"/>
                <a:cs typeface="Gill Sans Light" panose="020B0302020104020203" pitchFamily="34" charset="-79"/>
              </a:rPr>
            </a:br>
            <a:r>
              <a:rPr lang="en-US" sz="1800" b="1" i="1" dirty="0">
                <a:latin typeface="Gill Sans Nova Light" panose="020B0302020104020203" pitchFamily="34" charset="0"/>
                <a:ea typeface="+mn-ea"/>
                <a:cs typeface="Gill Sans Light" panose="020B0302020104020203" pitchFamily="34" charset="-79"/>
              </a:rPr>
              <a:t>.</a:t>
            </a:r>
            <a:br>
              <a:rPr lang="en-US" sz="1800" b="1" i="1" dirty="0">
                <a:latin typeface="Gill Sans Nova Light" panose="020B0302020104020203" pitchFamily="34" charset="0"/>
                <a:ea typeface="+mn-ea"/>
                <a:cs typeface="Gill Sans Light" panose="020B0302020104020203" pitchFamily="34" charset="-79"/>
              </a:rPr>
            </a:br>
            <a:br>
              <a:rPr lang="en-US" sz="2600" b="1" i="1" dirty="0">
                <a:latin typeface="Gill Sans Nova Light" panose="020B0302020104020203" pitchFamily="34" charset="0"/>
                <a:ea typeface="+mn-ea"/>
                <a:cs typeface="Gill Sans Light" panose="020B0302020104020203" pitchFamily="34" charset="-79"/>
              </a:rPr>
            </a:br>
            <a:br>
              <a:rPr lang="en-US" sz="1700" b="1" dirty="0">
                <a:latin typeface="Monotype Corsiva" panose="03010101010201010101" pitchFamily="66" charset="0"/>
              </a:rPr>
            </a:br>
            <a:endParaRPr lang="en-US" sz="1700" b="1" dirty="0">
              <a:latin typeface="Monotype Corsiva" panose="03010101010201010101" pitchFamily="66" charset="0"/>
            </a:endParaRPr>
          </a:p>
        </p:txBody>
      </p:sp>
      <p:pic>
        <p:nvPicPr>
          <p:cNvPr id="10" name="Picture 9" descr="Floral leaf accent">
            <a:extLst>
              <a:ext uri="{FF2B5EF4-FFF2-40B4-BE49-F238E27FC236}">
                <a16:creationId xmlns:a16="http://schemas.microsoft.com/office/drawing/2014/main" id="{1CABBF9A-AC19-48D9-D218-D09928CE16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90394" y="3301247"/>
            <a:ext cx="1250823" cy="794641"/>
          </a:xfrm>
          <a:prstGeom prst="rect">
            <a:avLst/>
          </a:prstGeom>
        </p:spPr>
      </p:pic>
      <p:sp>
        <p:nvSpPr>
          <p:cNvPr id="14" name="Double Wave 13">
            <a:extLst>
              <a:ext uri="{FF2B5EF4-FFF2-40B4-BE49-F238E27FC236}">
                <a16:creationId xmlns:a16="http://schemas.microsoft.com/office/drawing/2014/main" id="{D75EBFA0-E8EA-FAA5-8310-5AFEDE69C6A9}"/>
              </a:ext>
            </a:extLst>
          </p:cNvPr>
          <p:cNvSpPr/>
          <p:nvPr/>
        </p:nvSpPr>
        <p:spPr>
          <a:xfrm>
            <a:off x="448235" y="296463"/>
            <a:ext cx="2938777" cy="892257"/>
          </a:xfrm>
          <a:prstGeom prst="doubleWave">
            <a:avLst>
              <a:gd name="adj1" fmla="val 6250"/>
              <a:gd name="adj2" fmla="val -455"/>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000" b="1" dirty="0">
                <a:solidFill>
                  <a:schemeClr val="tx1"/>
                </a:solidFill>
                <a:ea typeface="+mj-ea"/>
                <a:cs typeface="+mj-cs"/>
              </a:rPr>
              <a:t>Dhritii, </a:t>
            </a:r>
          </a:p>
          <a:p>
            <a:pPr algn="ctr"/>
            <a:r>
              <a:rPr lang="en-IN" sz="2000" b="1" dirty="0">
                <a:solidFill>
                  <a:schemeClr val="tx1"/>
                </a:solidFill>
                <a:ea typeface="+mj-ea"/>
                <a:cs typeface="+mj-cs"/>
              </a:rPr>
              <a:t>Spiritual Counsellor &amp; Advisor, Being Sensible</a:t>
            </a:r>
          </a:p>
        </p:txBody>
      </p:sp>
      <p:pic>
        <p:nvPicPr>
          <p:cNvPr id="6" name="Picture 5">
            <a:extLst>
              <a:ext uri="{FF2B5EF4-FFF2-40B4-BE49-F238E27FC236}">
                <a16:creationId xmlns:a16="http://schemas.microsoft.com/office/drawing/2014/main" id="{4141C684-92A5-D683-5F47-19788FDF9F3E}"/>
              </a:ext>
            </a:extLst>
          </p:cNvPr>
          <p:cNvPicPr>
            <a:picLocks noChangeAspect="1"/>
          </p:cNvPicPr>
          <p:nvPr/>
        </p:nvPicPr>
        <p:blipFill>
          <a:blip r:embed="rId3"/>
          <a:stretch>
            <a:fillRect/>
          </a:stretch>
        </p:blipFill>
        <p:spPr>
          <a:xfrm>
            <a:off x="448236" y="1377888"/>
            <a:ext cx="3809440" cy="447454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DF0C5D9F-7EEF-43FE-55B0-1A109A661181}"/>
              </a:ext>
            </a:extLst>
          </p:cNvPr>
          <p:cNvPicPr>
            <a:picLocks noChangeAspect="1"/>
          </p:cNvPicPr>
          <p:nvPr/>
        </p:nvPicPr>
        <p:blipFill>
          <a:blip r:embed="rId4"/>
          <a:stretch>
            <a:fillRect/>
          </a:stretch>
        </p:blipFill>
        <p:spPr>
          <a:xfrm>
            <a:off x="3526972" y="409575"/>
            <a:ext cx="802432" cy="710098"/>
          </a:xfrm>
          <a:prstGeom prst="rect">
            <a:avLst/>
          </a:prstGeom>
        </p:spPr>
      </p:pic>
    </p:spTree>
    <p:extLst>
      <p:ext uri="{BB962C8B-B14F-4D97-AF65-F5344CB8AC3E}">
        <p14:creationId xmlns:p14="http://schemas.microsoft.com/office/powerpoint/2010/main" val="1004839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EB5DC-8C2B-5750-6E12-9A35C0FFBA00}"/>
              </a:ext>
            </a:extLst>
          </p:cNvPr>
          <p:cNvSpPr>
            <a:spLocks noGrp="1"/>
          </p:cNvSpPr>
          <p:nvPr>
            <p:ph type="title"/>
          </p:nvPr>
        </p:nvSpPr>
        <p:spPr/>
        <p:txBody>
          <a:bodyPr>
            <a:normAutofit/>
          </a:bodyPr>
          <a:lstStyle/>
          <a:p>
            <a:r>
              <a:rPr lang="en-US" sz="4000" b="1" dirty="0">
                <a:solidFill>
                  <a:schemeClr val="tx1"/>
                </a:solidFill>
                <a:latin typeface="Monotype Corsiva" panose="03010101010201010101" pitchFamily="66" charset="0"/>
              </a:rPr>
              <a:t>Thank you</a:t>
            </a:r>
          </a:p>
        </p:txBody>
      </p:sp>
      <p:sp>
        <p:nvSpPr>
          <p:cNvPr id="5" name="Content Placeholder 4">
            <a:extLst>
              <a:ext uri="{FF2B5EF4-FFF2-40B4-BE49-F238E27FC236}">
                <a16:creationId xmlns:a16="http://schemas.microsoft.com/office/drawing/2014/main" id="{AAF5CF3F-E5EF-5769-3F83-24ADB4412BBF}"/>
              </a:ext>
            </a:extLst>
          </p:cNvPr>
          <p:cNvSpPr>
            <a:spLocks noGrp="1"/>
          </p:cNvSpPr>
          <p:nvPr>
            <p:ph idx="1"/>
          </p:nvPr>
        </p:nvSpPr>
        <p:spPr>
          <a:xfrm>
            <a:off x="7342094" y="1259633"/>
            <a:ext cx="4367824" cy="4553338"/>
          </a:xfrm>
        </p:spPr>
        <p:txBody>
          <a:bodyPr>
            <a:noAutofit/>
          </a:bodyPr>
          <a:lstStyle/>
          <a:p>
            <a:pPr algn="ctr">
              <a:lnSpc>
                <a:spcPct val="200000"/>
              </a:lnSpc>
              <a:spcBef>
                <a:spcPct val="0"/>
              </a:spcBef>
            </a:pPr>
            <a:r>
              <a:rPr lang="en-US" sz="1800" b="1" i="1" dirty="0">
                <a:solidFill>
                  <a:schemeClr val="tx1"/>
                </a:solidFill>
                <a:latin typeface="+mj-lt"/>
                <a:ea typeface="+mj-ea"/>
                <a:cs typeface="+mj-cs"/>
              </a:rPr>
              <a:t>Dhritii,</a:t>
            </a:r>
          </a:p>
          <a:p>
            <a:pPr algn="ctr"/>
            <a:r>
              <a:rPr lang="en-IN" sz="1800" b="1" i="1" dirty="0">
                <a:solidFill>
                  <a:schemeClr val="tx1"/>
                </a:solidFill>
                <a:latin typeface="+mj-lt"/>
                <a:ea typeface="+mj-ea"/>
                <a:cs typeface="+mj-cs"/>
              </a:rPr>
              <a:t>Spiritual Counsellor &amp; Advisor,</a:t>
            </a:r>
          </a:p>
          <a:p>
            <a:pPr algn="ctr"/>
            <a:r>
              <a:rPr lang="en-IN" sz="1800" b="1" i="1" dirty="0">
                <a:solidFill>
                  <a:schemeClr val="tx1"/>
                </a:solidFill>
                <a:latin typeface="+mj-lt"/>
                <a:ea typeface="+mj-ea"/>
                <a:cs typeface="+mj-cs"/>
              </a:rPr>
              <a:t>Being Sensible</a:t>
            </a:r>
          </a:p>
          <a:p>
            <a:pPr algn="ctr">
              <a:lnSpc>
                <a:spcPct val="200000"/>
              </a:lnSpc>
              <a:spcBef>
                <a:spcPct val="0"/>
              </a:spcBef>
            </a:pPr>
            <a:r>
              <a:rPr lang="en-US" sz="1800" b="1" i="1" dirty="0">
                <a:solidFill>
                  <a:srgbClr val="3968F6"/>
                </a:solidFill>
                <a:latin typeface="+mj-lt"/>
                <a:ea typeface="+mj-ea"/>
                <a:cs typeface="+mj-cs"/>
                <a:hlinkClick r:id="rId2">
                  <a:extLst>
                    <a:ext uri="{A12FA001-AC4F-418D-AE19-62706E023703}">
                      <ahyp:hlinkClr xmlns:ahyp="http://schemas.microsoft.com/office/drawing/2018/hyperlinkcolor" val="tx"/>
                    </a:ext>
                  </a:extLst>
                </a:hlinkClick>
              </a:rPr>
              <a:t>B</a:t>
            </a:r>
            <a:r>
              <a:rPr lang="en-US" sz="1800" b="1" i="1" dirty="0">
                <a:solidFill>
                  <a:srgbClr val="3968F6"/>
                </a:solidFill>
                <a:latin typeface="+mj-lt"/>
                <a:ea typeface="+mj-ea"/>
                <a:cs typeface="+mj-cs"/>
                <a:hlinkClick r:id="rId2">
                  <a:extLst>
                    <a:ext uri="{A12FA001-AC4F-418D-AE19-62706E023703}">
                      <ahyp:hlinkClr xmlns:ahyp="http://schemas.microsoft.com/office/drawing/2018/hyperlinkcolor" val="tx"/>
                    </a:ext>
                  </a:extLst>
                </a:hlinkClick>
              </a:rPr>
              <a:t>eingdivineandblissful@gmail.</a:t>
            </a:r>
            <a:r>
              <a:rPr lang="en-US" sz="1800" b="1" i="1" dirty="0">
                <a:solidFill>
                  <a:schemeClr val="tx1"/>
                </a:solidFill>
                <a:latin typeface="+mj-lt"/>
                <a:ea typeface="+mj-ea"/>
                <a:cs typeface="+mj-cs"/>
                <a:hlinkClick r:id="rId2">
                  <a:extLst>
                    <a:ext uri="{A12FA001-AC4F-418D-AE19-62706E023703}">
                      <ahyp:hlinkClr xmlns:ahyp="http://schemas.microsoft.com/office/drawing/2018/hyperlinkcolor" val="tx"/>
                    </a:ext>
                  </a:extLst>
                </a:hlinkClick>
              </a:rPr>
              <a:t>com</a:t>
            </a:r>
            <a:endParaRPr lang="en-US" sz="1800" b="1" i="1" dirty="0">
              <a:solidFill>
                <a:schemeClr val="tx1"/>
              </a:solidFill>
              <a:latin typeface="+mj-lt"/>
              <a:ea typeface="+mj-ea"/>
              <a:cs typeface="+mj-cs"/>
            </a:endParaRPr>
          </a:p>
          <a:p>
            <a:pPr algn="ctr">
              <a:lnSpc>
                <a:spcPct val="200000"/>
              </a:lnSpc>
              <a:spcBef>
                <a:spcPct val="0"/>
              </a:spcBef>
            </a:pPr>
            <a:r>
              <a:rPr lang="en-US" sz="1800" b="1" i="1" dirty="0">
                <a:solidFill>
                  <a:schemeClr val="tx1"/>
                </a:solidFill>
                <a:latin typeface="+mj-lt"/>
                <a:ea typeface="+mj-ea"/>
                <a:cs typeface="+mj-cs"/>
              </a:rPr>
              <a:t>9372676330</a:t>
            </a:r>
          </a:p>
          <a:p>
            <a:pPr algn="ctr">
              <a:lnSpc>
                <a:spcPct val="200000"/>
              </a:lnSpc>
              <a:spcBef>
                <a:spcPct val="0"/>
              </a:spcBef>
            </a:pPr>
            <a:r>
              <a:rPr lang="en-US" sz="1800" b="1" i="1" dirty="0">
                <a:solidFill>
                  <a:schemeClr val="tx1"/>
                </a:solidFill>
                <a:latin typeface="+mj-lt"/>
                <a:ea typeface="+mj-ea"/>
                <a:cs typeface="+mj-cs"/>
              </a:rPr>
              <a:t>WhatsApp / call</a:t>
            </a:r>
          </a:p>
          <a:p>
            <a:pPr algn="ctr">
              <a:lnSpc>
                <a:spcPct val="200000"/>
              </a:lnSpc>
              <a:spcBef>
                <a:spcPct val="0"/>
              </a:spcBef>
            </a:pPr>
            <a:r>
              <a:rPr lang="en-US" sz="1800" b="1" i="1" dirty="0">
                <a:solidFill>
                  <a:schemeClr val="tx1"/>
                </a:solidFill>
                <a:latin typeface="+mj-lt"/>
                <a:ea typeface="+mj-ea"/>
                <a:cs typeface="+mj-cs"/>
              </a:rPr>
              <a:t>(Mon – Fri – 3 p.m. – 8 p.m.)</a:t>
            </a:r>
          </a:p>
        </p:txBody>
      </p:sp>
      <p:pic>
        <p:nvPicPr>
          <p:cNvPr id="3" name="Picture 2">
            <a:extLst>
              <a:ext uri="{FF2B5EF4-FFF2-40B4-BE49-F238E27FC236}">
                <a16:creationId xmlns:a16="http://schemas.microsoft.com/office/drawing/2014/main" id="{E39F9908-F8EF-BD58-89B8-87FA092BF791}"/>
              </a:ext>
            </a:extLst>
          </p:cNvPr>
          <p:cNvPicPr>
            <a:picLocks noChangeAspect="1"/>
          </p:cNvPicPr>
          <p:nvPr/>
        </p:nvPicPr>
        <p:blipFill>
          <a:blip r:embed="rId3"/>
          <a:stretch>
            <a:fillRect/>
          </a:stretch>
        </p:blipFill>
        <p:spPr>
          <a:xfrm>
            <a:off x="10207690" y="2718902"/>
            <a:ext cx="802432" cy="710098"/>
          </a:xfrm>
          <a:prstGeom prst="rect">
            <a:avLst/>
          </a:prstGeom>
        </p:spPr>
      </p:pic>
    </p:spTree>
    <p:extLst>
      <p:ext uri="{BB962C8B-B14F-4D97-AF65-F5344CB8AC3E}">
        <p14:creationId xmlns:p14="http://schemas.microsoft.com/office/powerpoint/2010/main" val="4227460254"/>
      </p:ext>
    </p:extLst>
  </p:cSld>
  <p:clrMapOvr>
    <a:masterClrMapping/>
  </p:clrMapOvr>
</p:sld>
</file>

<file path=ppt/theme/theme1.xml><?xml version="1.0" encoding="utf-8"?>
<a:theme xmlns:a="http://schemas.openxmlformats.org/drawingml/2006/main" name="Office Theme">
  <a:themeElements>
    <a:clrScheme name="Custom 20">
      <a:dk1>
        <a:srgbClr val="000000"/>
      </a:dk1>
      <a:lt1>
        <a:srgbClr val="FFFFFF"/>
      </a:lt1>
      <a:dk2>
        <a:srgbClr val="CAD8D6"/>
      </a:dk2>
      <a:lt2>
        <a:srgbClr val="E7E6E6"/>
      </a:lt2>
      <a:accent1>
        <a:srgbClr val="7E8679"/>
      </a:accent1>
      <a:accent2>
        <a:srgbClr val="72292A"/>
      </a:accent2>
      <a:accent3>
        <a:srgbClr val="4A3A1C"/>
      </a:accent3>
      <a:accent4>
        <a:srgbClr val="E47D60"/>
      </a:accent4>
      <a:accent5>
        <a:srgbClr val="CEBBAF"/>
      </a:accent5>
      <a:accent6>
        <a:srgbClr val="E8DAC4"/>
      </a:accent6>
      <a:hlink>
        <a:srgbClr val="3968F6"/>
      </a:hlink>
      <a:folHlink>
        <a:srgbClr val="954F72"/>
      </a:folHlink>
    </a:clrScheme>
    <a:fontScheme name="Custom 23">
      <a:majorFont>
        <a:latin typeface="Baskerville Old Face"/>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loral-Flourish_Win32_CP_v8" id="{BCFB3359-BC8B-4F4E-99DD-822A55018E7C}" vid="{7DF7CEC2-9D9A-40F6-95E4-E2F6E93D64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9ACE2AAA-C718-435C-B4E6-95A08ACAC441}">
  <ds:schemaRefs>
    <ds:schemaRef ds:uri="http://schemas.microsoft.com/sharepoint/v3/contenttype/forms"/>
  </ds:schemaRefs>
</ds:datastoreItem>
</file>

<file path=customXml/itemProps2.xml><?xml version="1.0" encoding="utf-8"?>
<ds:datastoreItem xmlns:ds="http://schemas.openxmlformats.org/officeDocument/2006/customXml" ds:itemID="{614EFF02-EA18-493C-972D-813DB244CB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FBB2F3B-6257-41BB-8B64-5AC7494F274B}">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{05FD6E80-B915-4410-B644-2075F275C740}tf56410444_win32</Template>
  <TotalTime>316</TotalTime>
  <Words>425</Words>
  <Application>Microsoft Office PowerPoint</Application>
  <PresentationFormat>Widescreen</PresentationFormat>
  <Paragraphs>15</Paragraphs>
  <Slides>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vt:i4>
      </vt:variant>
    </vt:vector>
  </HeadingPairs>
  <TitlesOfParts>
    <vt:vector size="12" baseType="lpstr">
      <vt:lpstr>Arial</vt:lpstr>
      <vt:lpstr>Baskerville</vt:lpstr>
      <vt:lpstr>Baskerville Old Face</vt:lpstr>
      <vt:lpstr>Calibri</vt:lpstr>
      <vt:lpstr>Gill Sans Light</vt:lpstr>
      <vt:lpstr>Gill Sans Nova</vt:lpstr>
      <vt:lpstr>Gill Sans Nova Light</vt:lpstr>
      <vt:lpstr>Monotype Corsiva</vt:lpstr>
      <vt:lpstr>Office Theme</vt:lpstr>
      <vt:lpstr> Ms. Dhritii is a Spiritual Counsellor &amp; Advisor, Being Sensible.  She is an Astrologer, Numerologist, Vaastu Consultant , Career Counsellor  and Tarot Card Reader.  She is currently considering topics relating to Education, Career, Finance, Relationship, Health, Travel, Visa, Property, Litigation, etc.  Her forte is Consultation (Prediction &amp; Counselling) and Program (Teaching).  She is a pure soul, connected to the Divine and has been chosen by the Divine Intelligence to coach individuals in the field of Spirituality and serve the public.  Her key traits include understanding the individual with complete empathy, thinking out of the box, a solution provider, honest, agile, exercising discretion, diplomacy and tact, analytical thinking, excellent communication skills and result oriented.  Key links 1. https://beingsensibles.com/contact/ 2. http://www.youtube.com/@DhritiiS 3. http://www.linkedin.com/in/ 4. https://www.instagram.com/divine_dhritii/?hl=en     </vt:lpstr>
      <vt:lpstr> This is her second phase of her career wherein she is completely committed to the field of spirituality whereas her first phase of life is inspirational, in terms of her academic and professional accomplishments.   Her real name is Ms. Falguni Sanghvi and she is Harvard certified (Negotiation Mastery &amp; Management Essentials), Corporate Legal Professional  &amp; Chartered Secretary (India &amp; UK) with  around 20 years of experience in Commercial Legal Operations, Risk Assessment - Tenders, Contract Management, Advisory and Litigation, Compliance Management and Company Secretarial matters across Information Technology, Financial Services, Real Estate, Telecommunications, Manufacturing, Brokerage and Business Consulting.   Her experience  also includes her dealing with international and domestic clients with complete excellence, passion and utilizing her expertise to resolve their challenges.  .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Falguni Sanghvi</dc:creator>
  <cp:lastModifiedBy>Falguni Sanghvi</cp:lastModifiedBy>
  <cp:revision>260</cp:revision>
  <dcterms:created xsi:type="dcterms:W3CDTF">2023-11-26T14:16:02Z</dcterms:created>
  <dcterms:modified xsi:type="dcterms:W3CDTF">2024-03-04T12:25:04Z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